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6.3-->
<p:presentation xmlns:r="http://schemas.openxmlformats.org/officeDocument/2006/relationships" xmlns:a="http://schemas.openxmlformats.org/drawingml/2006/main" xmlns:p="http://schemas.openxmlformats.org/presentationml/2006/main" saveSubsetFonts="1" autoCompressPictures="0">
  <p:sldMasterIdLst>
    <p:sldMasterId id="2147483648" r:id="rId1"/>
  </p:sldMasterIdLst>
  <p:sldIdLst>
    <p:sldId id="262" r:id="rId2"/>
    <p:sldId id="334" r:id="rId3"/>
    <p:sldId id="333" r:id="rId4"/>
    <p:sldId id="330" r:id="rId5"/>
    <p:sldId id="335" r:id="rId6"/>
    <p:sldId id="324" r:id="rId7"/>
    <p:sldId id="326" r:id="rId8"/>
    <p:sldId id="327" r:id="rId9"/>
    <p:sldId id="328" r:id="rId10"/>
    <p:sldId id="329" r:id="rId11"/>
    <p:sldId id="294" r:id="rId12"/>
    <p:sldId id="311" r:id="rId13"/>
  </p:sldIdLst>
  <p:sldSz cx="9720263" cy="7745413"/>
  <p:notesSz cx="6858000" cy="9144000"/>
  <p:custDataLst>
    <p:tags r:id="rId14"/>
  </p:custDataLst>
  <p:defaultTex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0" userDrawn="1">
          <p15:clr>
            <a:srgbClr val="A4A3A4"/>
          </p15:clr>
        </p15:guide>
        <p15:guide id="2" pos="3062" userDrawn="1">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7" autoAdjust="0"/>
    <p:restoredTop sz="94646" autoAdjust="0"/>
  </p:normalViewPr>
  <p:slideViewPr>
    <p:cSldViewPr snapToGrid="0" snapToObjects="1">
      <p:cViewPr varScale="1">
        <p:scale>
          <a:sx n="56" d="100"/>
          <a:sy n="56" d="100"/>
        </p:scale>
        <p:origin x="1468" y="48"/>
      </p:cViewPr>
      <p:guideLst>
        <p:guide orient="horz" pos="2440"/>
        <p:guide pos="3062"/>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1" d="100"/>
          <a:sy n="1" d="100"/>
        </p:scale>
        <p:origin x="0" y="0"/>
      </p:cViewPr>
      <p:guideLst/>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tags" Target="tags/tag1.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heme" Target="theme/theme1.xml" /><Relationship Id="rId18" Type="http://schemas.openxmlformats.org/officeDocument/2006/relationships/tableStyles" Target="tableStyles.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diagrams/colors1.xml><?xml version="1.0" encoding="utf-8"?>
<dgm:colorsDef xmlns:a="http://schemas.openxmlformats.org/drawingml/2006/main" xmlns:dgm="http://schemas.openxmlformats.org/drawingml/2006/diagram"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8F711D77-BE38-4611-91B3-45F3B3AE4708}" type="doc">
      <dgm:prSet loTypeId="urn:microsoft.com/office/officeart/2005/8/layout/hProcess9" loCatId="process" qsTypeId="urn:microsoft.com/office/officeart/2005/8/quickstyle/simple1" qsCatId="simple" csTypeId="urn:microsoft.com/office/officeart/2005/8/colors/colorful1" csCatId="colorful" phldr="1"/>
      <dgm:spPr/>
      <dgm:t>
        <a:bodyPr/>
        <a:lstStyle/>
        <a:p/>
      </dgm:t>
    </dgm:pt>
    <dgm:pt modelId="{1A17CADA-1D68-4146-AAEA-75EDA79B9427}" type="parTrans" cxnId="{5F452ED9-41E3-4AFF-9887-8E099A86D7E6}">
      <dgm:prSet/>
      <dgm:spPr/>
      <dgm:t>
        <a:bodyPr/>
        <a:lstStyle/>
        <a:p>
          <a:endParaRPr lang="tr-TR"/>
        </a:p>
      </dgm:t>
    </dgm:pt>
    <dgm:pt modelId="{35A7AB4F-99FD-44A6-A7F6-E1DA0096E0E4}">
      <dgm:prSet phldrT="[Metin]"/>
      <dgm:spPr/>
      <dgm:t>
        <a:bodyPr/>
        <a:lstStyle/>
        <a:p>
          <a:r>
            <a:rPr lang="tr-TR" smtClean="0"/>
            <a:t>Ön İnceleme /Doküman kontrolü</a:t>
          </a:r>
          <a:endParaRPr lang="tr-TR"/>
        </a:p>
      </dgm:t>
    </dgm:pt>
    <dgm:pt modelId="{A6838E6F-0EFD-409A-8BE9-CBAC15A510B4}" type="sibTrans" cxnId="{5F452ED9-41E3-4AFF-9887-8E099A86D7E6}">
      <dgm:prSet/>
      <dgm:spPr/>
      <dgm:t>
        <a:bodyPr/>
        <a:lstStyle/>
        <a:p>
          <a:endParaRPr lang="tr-TR"/>
        </a:p>
      </dgm:t>
    </dgm:pt>
    <dgm:pt modelId="{6BE625FF-A7A1-443F-82FB-7E2ABE4A2632}" type="parTrans" cxnId="{4BE13210-32DA-4471-BD3F-D28053969B71}">
      <dgm:prSet/>
      <dgm:spPr/>
      <dgm:t>
        <a:bodyPr/>
        <a:lstStyle/>
        <a:p>
          <a:endParaRPr lang="tr-TR"/>
        </a:p>
      </dgm:t>
    </dgm:pt>
    <dgm:pt modelId="{D017F0B6-E328-4729-A683-B0BFC2BD1CE7}">
      <dgm:prSet phldrT="[Metin]"/>
      <dgm:spPr/>
      <dgm:t>
        <a:bodyPr/>
        <a:lstStyle/>
        <a:p>
          <a:r>
            <a:rPr lang="tr-TR" smtClean="0"/>
            <a:t>Şartname /Proje Kontrolü</a:t>
          </a:r>
          <a:endParaRPr lang="tr-TR"/>
        </a:p>
      </dgm:t>
    </dgm:pt>
    <dgm:pt modelId="{ED77E263-2174-4611-89BB-571BD6BE878A}" type="sibTrans" cxnId="{4BE13210-32DA-4471-BD3F-D28053969B71}">
      <dgm:prSet/>
      <dgm:spPr/>
      <dgm:t>
        <a:bodyPr/>
        <a:lstStyle/>
        <a:p>
          <a:endParaRPr lang="tr-TR"/>
        </a:p>
      </dgm:t>
    </dgm:pt>
    <dgm:pt modelId="{DE769B84-9A5E-4EC2-99DB-BC964D7D810F}" type="parTrans" cxnId="{D260BBC5-5C55-449F-8717-E3DB544EA18C}">
      <dgm:prSet/>
      <dgm:spPr/>
      <dgm:t>
        <a:bodyPr/>
        <a:lstStyle/>
        <a:p>
          <a:endParaRPr lang="tr-TR"/>
        </a:p>
      </dgm:t>
    </dgm:pt>
    <dgm:pt modelId="{4D0D868B-11D8-430B-9C40-8D82666F91A2}">
      <dgm:prSet phldrT="[Metin]"/>
      <dgm:spPr/>
      <dgm:t>
        <a:bodyPr/>
        <a:lstStyle/>
        <a:p>
          <a:r>
            <a:rPr lang="tr-TR" smtClean="0"/>
            <a:t>İmalat Kontrolü/Muayene</a:t>
          </a:r>
          <a:endParaRPr lang="tr-TR"/>
        </a:p>
      </dgm:t>
    </dgm:pt>
    <dgm:pt modelId="{A9102103-87BB-4BA7-B44D-934713EC1923}" type="sibTrans" cxnId="{D260BBC5-5C55-449F-8717-E3DB544EA18C}">
      <dgm:prSet/>
      <dgm:spPr/>
      <dgm:t>
        <a:bodyPr/>
        <a:lstStyle/>
        <a:p>
          <a:endParaRPr lang="tr-TR"/>
        </a:p>
      </dgm:t>
    </dgm:pt>
    <dgm:pt modelId="{86CFAD41-FE5D-4E74-99D4-A8493CFC67A4}" type="pres">
      <dgm:prSet presAssocID="{8F711D77-BE38-4611-91B3-45F3B3AE4708}" presName="CompostProcess">
        <dgm:presLayoutVars>
          <dgm:dir/>
          <dgm:resizeHandles val="exact"/>
        </dgm:presLayoutVars>
      </dgm:prSet>
      <dgm:spPr/>
      <dgm:t>
        <a:bodyPr/>
        <a:lstStyle/>
        <a:p/>
      </dgm:t>
    </dgm:pt>
    <dgm:pt modelId="{3DC57417-62E5-452D-B757-D001A1E35697}" type="pres">
      <dgm:prSet presAssocID="{8F711D77-BE38-4611-91B3-45F3B3AE4708}" presName="arrow" presStyleLbl="bgShp" presStyleCnt="1"/>
      <dgm:spPr/>
      <dgm:t>
        <a:bodyPr/>
        <a:lstStyle/>
        <a:p/>
      </dgm:t>
    </dgm:pt>
    <dgm:pt modelId="{BA0DF3A6-D753-4CA4-821A-7A280A9ACDC7}" type="pres">
      <dgm:prSet presAssocID="{8F711D77-BE38-4611-91B3-45F3B3AE4708}" presName="linearProcess"/>
      <dgm:spPr/>
      <dgm:t>
        <a:bodyPr/>
        <a:lstStyle/>
        <a:p/>
      </dgm:t>
    </dgm:pt>
    <dgm:pt modelId="{BD121406-EE58-42F7-92D5-99E223A30F2F}" type="pres">
      <dgm:prSet presAssocID="{35A7AB4F-99FD-44A6-A7F6-E1DA0096E0E4}" presName="textNode" presStyleLbl="node1" presStyleCnt="3">
        <dgm:presLayoutVars>
          <dgm:bulletEnabled val="1"/>
        </dgm:presLayoutVars>
      </dgm:prSet>
      <dgm:spPr/>
      <dgm:t>
        <a:bodyPr/>
        <a:lstStyle/>
        <a:p>
          <a:endParaRPr lang="tr-TR"/>
        </a:p>
      </dgm:t>
    </dgm:pt>
    <dgm:pt modelId="{0F11A3C3-D00E-4FCC-833E-65DB21C16E34}" type="pres">
      <dgm:prSet presAssocID="{A6838E6F-0EFD-409A-8BE9-CBAC15A510B4}" presName="sibTrans"/>
      <dgm:spPr/>
      <dgm:t>
        <a:bodyPr/>
        <a:lstStyle/>
        <a:p/>
      </dgm:t>
    </dgm:pt>
    <dgm:pt modelId="{FCCAE636-BF4D-4CBC-8397-24BCB83EA1EB}" type="pres">
      <dgm:prSet presAssocID="{D017F0B6-E328-4729-A683-B0BFC2BD1CE7}" presName="textNode" presStyleLbl="node1" presStyleIdx="1" presStyleCnt="3">
        <dgm:presLayoutVars>
          <dgm:bulletEnabled val="1"/>
        </dgm:presLayoutVars>
      </dgm:prSet>
      <dgm:spPr/>
      <dgm:t>
        <a:bodyPr/>
        <a:lstStyle/>
        <a:p>
          <a:endParaRPr lang="tr-TR"/>
        </a:p>
      </dgm:t>
    </dgm:pt>
    <dgm:pt modelId="{6A7714BE-B73F-41E9-8BD1-39B2F66ED0D9}" type="pres">
      <dgm:prSet presAssocID="{ED77E263-2174-4611-89BB-571BD6BE878A}" presName="sibTrans"/>
      <dgm:spPr/>
      <dgm:t>
        <a:bodyPr/>
        <a:lstStyle/>
        <a:p/>
      </dgm:t>
    </dgm:pt>
    <dgm:pt modelId="{0B4FAD4D-71BC-434D-BDC8-E206D8DDAF5D}" type="pres">
      <dgm:prSet presAssocID="{4D0D868B-11D8-430B-9C40-8D82666F91A2}" presName="textNode" presStyleLbl="node1" presStyleIdx="2" presStyleCnt="3">
        <dgm:presLayoutVars>
          <dgm:bulletEnabled val="1"/>
        </dgm:presLayoutVars>
      </dgm:prSet>
      <dgm:spPr/>
      <dgm:t>
        <a:bodyPr/>
        <a:lstStyle/>
        <a:p>
          <a:endParaRPr lang="tr-TR"/>
        </a:p>
      </dgm:t>
    </dgm:pt>
  </dgm:ptLst>
  <dgm:cxnLst>
    <dgm:cxn modelId="{5F452ED9-41E3-4AFF-9887-8E099A86D7E6}" srcId="{8F711D77-BE38-4611-91B3-45F3B3AE4708}" destId="{35A7AB4F-99FD-44A6-A7F6-E1DA0096E0E4}" srcOrd="0" destOrd="0" parTransId="{1A17CADA-1D68-4146-AAEA-75EDA79B9427}" sibTransId="{A6838E6F-0EFD-409A-8BE9-CBAC15A510B4}"/>
    <dgm:cxn modelId="{4BE13210-32DA-4471-BD3F-D28053969B71}" srcId="{8F711D77-BE38-4611-91B3-45F3B3AE4708}" destId="{D017F0B6-E328-4729-A683-B0BFC2BD1CE7}" srcOrd="1" destOrd="0" parTransId="{6BE625FF-A7A1-443F-82FB-7E2ABE4A2632}" sibTransId="{ED77E263-2174-4611-89BB-571BD6BE878A}"/>
    <dgm:cxn modelId="{D260BBC5-5C55-449F-8717-E3DB544EA18C}" srcId="{8F711D77-BE38-4611-91B3-45F3B3AE4708}" destId="{4D0D868B-11D8-430B-9C40-8D82666F91A2}" srcOrd="2" destOrd="0" parTransId="{DE769B84-9A5E-4EC2-99DB-BC964D7D810F}" sibTransId="{A9102103-87BB-4BA7-B44D-934713EC1923}"/>
    <dgm:cxn modelId="{72660F28-A3C9-4A6D-BDFB-97590E76F994}" type="presOf" srcId="{8F711D77-BE38-4611-91B3-45F3B3AE4708}" destId="{86CFAD41-FE5D-4E74-99D4-A8493CFC67A4}" srcOrd="0" destOrd="0" presId="urn:microsoft.com/office/officeart/2005/8/layout/hProcess9"/>
    <dgm:cxn modelId="{7E8B9B1B-7F27-44A3-99FB-9F8BD6B268B4}" type="presParOf" srcId="{86CFAD41-FE5D-4E74-99D4-A8493CFC67A4}" destId="{3DC57417-62E5-452D-B757-D001A1E35697}" srcOrd="0" destOrd="0" presId="urn:microsoft.com/office/officeart/2005/8/layout/hProcess9"/>
    <dgm:cxn modelId="{9FFE7D92-D63D-4633-A4BB-D9CD55C447BD}" type="presParOf" srcId="{86CFAD41-FE5D-4E74-99D4-A8493CFC67A4}" destId="{BA0DF3A6-D753-4CA4-821A-7A280A9ACDC7}" srcOrd="1" destOrd="0" presId="urn:microsoft.com/office/officeart/2005/8/layout/hProcess9"/>
    <dgm:cxn modelId="{CA32DAD4-2A12-4459-ACEF-D8514EDC879F}" type="presParOf" srcId="{BA0DF3A6-D753-4CA4-821A-7A280A9ACDC7}" destId="{BD121406-EE58-42F7-92D5-99E223A30F2F}" srcOrd="0" destOrd="0" presId="urn:microsoft.com/office/officeart/2005/8/layout/hProcess9"/>
    <dgm:cxn modelId="{1A97A52D-A14F-45E9-80B6-7AD570EC4C50}" type="presOf" srcId="{35A7AB4F-99FD-44A6-A7F6-E1DA0096E0E4}" destId="{BD121406-EE58-42F7-92D5-99E223A30F2F}" srcOrd="0" destOrd="0" presId="urn:microsoft.com/office/officeart/2005/8/layout/hProcess9"/>
    <dgm:cxn modelId="{A8619CF0-B162-40F7-BD92-3D9BEB197B82}" type="presParOf" srcId="{BA0DF3A6-D753-4CA4-821A-7A280A9ACDC7}" destId="{0F11A3C3-D00E-4FCC-833E-65DB21C16E34}" srcOrd="1" destOrd="0" presId="urn:microsoft.com/office/officeart/2005/8/layout/hProcess9"/>
    <dgm:cxn modelId="{A7BCEBC5-182D-4A93-B61B-F09FE4BEE65E}" type="presParOf" srcId="{BA0DF3A6-D753-4CA4-821A-7A280A9ACDC7}" destId="{FCCAE636-BF4D-4CBC-8397-24BCB83EA1EB}" srcOrd="2" destOrd="0" presId="urn:microsoft.com/office/officeart/2005/8/layout/hProcess9"/>
    <dgm:cxn modelId="{E34533D5-D92F-4DB0-A2F4-0FA9F14A54C0}" type="presOf" srcId="{D017F0B6-E328-4729-A683-B0BFC2BD1CE7}" destId="{FCCAE636-BF4D-4CBC-8397-24BCB83EA1EB}" srcOrd="0" destOrd="0" presId="urn:microsoft.com/office/officeart/2005/8/layout/hProcess9"/>
    <dgm:cxn modelId="{2CE774DC-787F-485E-A902-A769954A9F38}" type="presParOf" srcId="{BA0DF3A6-D753-4CA4-821A-7A280A9ACDC7}" destId="{6A7714BE-B73F-41E9-8BD1-39B2F66ED0D9}" srcOrd="3" destOrd="0" presId="urn:microsoft.com/office/officeart/2005/8/layout/hProcess9"/>
    <dgm:cxn modelId="{3CB51FAB-E069-4021-ADFF-ACEE5B78BB52}" type="presParOf" srcId="{BA0DF3A6-D753-4CA4-821A-7A280A9ACDC7}" destId="{0B4FAD4D-71BC-434D-BDC8-E206D8DDAF5D}" srcOrd="4" destOrd="0" presId="urn:microsoft.com/office/officeart/2005/8/layout/hProcess9"/>
    <dgm:cxn modelId="{51B23DDA-FC36-42F2-83D7-DBA7E87F84BA}" type="presOf" srcId="{4D0D868B-11D8-430B-9C40-8D82666F91A2}" destId="{0B4FAD4D-71BC-434D-BDC8-E206D8DDAF5D}" srcOrd="0" destOrd="0" presId="urn:microsoft.com/office/officeart/2005/8/layout/hProcess9"/>
  </dgm:cxnLst>
  <dgm:bg/>
  <dgm:whole/>
  <dgm:extLst>
    <a:ext uri="http://schemas.microsoft.com/office/drawing/2008/diagram">
      <dsp:dataModelExt xmlns:dsp="http://schemas.microsoft.com/office/drawing/2008/diagram" relId="rId4" minVer="http://schemas.openxmlformats.org/drawingml/2006/main"/>
    </a:ext>
  </dgm:extLst>
</dgm:dataModel>
</file>

<file path=ppt/diagrams/drawing1.xml><?xml version="1.0" encoding="utf-8"?>
<dsp:drawing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http://schemas.openxmlformats.org/presentationml/2006/main" xmlns:p14="http://schemas.microsoft.com/office/powerpoint/2010/main" xmlns:dsp="http://schemas.microsoft.com/office/drawing/2008/diagram">
  <dsp:spTree>
    <dsp:nvGrpSpPr>
      <dsp:cNvPr id="0" name=""/>
      <dsp:cNvGrpSpPr/>
    </dsp:nvGrpSpPr>
    <dsp:grpSpPr/>
  </dsp:spTree>
</dsp:drawing>
</file>

<file path=ppt/diagrams/layout1.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type="rightArrow" r:blip="">
            <dgm:adjLst/>
          </dgm:shape>
        </dgm:if>
        <dgm:else name="Name2">
          <dgm:shape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fact="1"/>
            <dgm:rule type="primFontSz" val="5"/>
          </dgm:ruleLst>
        </dgm:layoutNode>
        <dgm:forEach name="Name7" axis="followSib" ptType="sibTrans" cnt="1">
          <dgm:layoutNode name="sibTrans">
            <dgm:alg type="sp"/>
            <dgm:shape r:blip="">
              <dgm:adjLst/>
            </dgm:shape>
            <dgm:presOf/>
            <dgm:constrLst/>
            <dgm:ruleLst/>
          </dgm:layoutNode>
        </dgm:forEach>
      </dgm:forEach>
    </dgm:layoutNode>
  </dgm:layoutNode>
</dgm:layoutDef>
</file>

<file path=ppt/diagrams/quickStyle1.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p:cNvGrpSpPr/>
        <p:nvPr/>
      </p:nvGrpSpPr>
      <p:grpSpPr>
        <a:xfrm>
          <a:off x="0" y="0"/>
          <a:ext cx="0" cy="0"/>
        </a:xfrm>
      </p:grpSpPr>
      <p:sp>
        <p:nvSpPr>
          <p:cNvPr id="2" name="Title 1"/>
          <p:cNvSpPr>
            <a:spLocks noGrp="1"/>
          </p:cNvSpPr>
          <p:nvPr>
            <p:ph type="ctrTitle"/>
          </p:nvPr>
        </p:nvSpPr>
        <p:spPr>
          <a:xfrm>
            <a:off x="729020" y="2406099"/>
            <a:ext cx="8262224" cy="1660244"/>
          </a:xfrm>
        </p:spPr>
        <p:txBody>
          <a:bodyPr/>
          <a:lstStyle/>
          <a:p>
            <a:r>
              <a:rPr lang="tr-TR" smtClean="0"/>
              <a:t>Click to edit Master title style</a:t>
            </a:r>
            <a:endParaRPr lang="en-US"/>
          </a:p>
        </p:txBody>
      </p:sp>
      <p:sp>
        <p:nvSpPr>
          <p:cNvPr id="3" name="Subtitle 2"/>
          <p:cNvSpPr>
            <a:spLocks noGrp="1"/>
          </p:cNvSpPr>
          <p:nvPr>
            <p:ph type="subTitle" idx="1"/>
          </p:nvPr>
        </p:nvSpPr>
        <p:spPr>
          <a:xfrm>
            <a:off x="1458040" y="4389068"/>
            <a:ext cx="6804184" cy="1979383"/>
          </a:xfrm>
        </p:spPr>
        <p:txBody>
          <a:bodyPr/>
          <a:lstStyle>
            <a:lvl1pPr marL="0" indent="0" algn="ctr">
              <a:buNone/>
              <a:defRPr>
                <a:solidFill>
                  <a:schemeClr val="tx1">
                    <a:tint val="75000"/>
                  </a:schemeClr>
                </a:solidFill>
              </a:defRPr>
            </a:lvl1pPr>
            <a:lvl2pPr marL="498988" indent="0" algn="ctr">
              <a:buNone/>
              <a:defRPr>
                <a:solidFill>
                  <a:schemeClr val="tx1">
                    <a:tint val="75000"/>
                  </a:schemeClr>
                </a:solidFill>
              </a:defRPr>
            </a:lvl2pPr>
            <a:lvl3pPr marL="997976" indent="0" algn="ctr">
              <a:buNone/>
              <a:defRPr>
                <a:solidFill>
                  <a:schemeClr val="tx1">
                    <a:tint val="75000"/>
                  </a:schemeClr>
                </a:solidFill>
              </a:defRPr>
            </a:lvl3pPr>
            <a:lvl4pPr marL="1496964" indent="0" algn="ctr">
              <a:buNone/>
              <a:defRPr>
                <a:solidFill>
                  <a:schemeClr val="tx1">
                    <a:tint val="75000"/>
                  </a:schemeClr>
                </a:solidFill>
              </a:defRPr>
            </a:lvl4pPr>
            <a:lvl5pPr marL="1995952" indent="0" algn="ctr">
              <a:buNone/>
              <a:defRPr>
                <a:solidFill>
                  <a:schemeClr val="tx1">
                    <a:tint val="75000"/>
                  </a:schemeClr>
                </a:solidFill>
              </a:defRPr>
            </a:lvl5pPr>
            <a:lvl6pPr marL="2494940" indent="0" algn="ctr">
              <a:buNone/>
              <a:defRPr>
                <a:solidFill>
                  <a:schemeClr val="tx1">
                    <a:tint val="75000"/>
                  </a:schemeClr>
                </a:solidFill>
              </a:defRPr>
            </a:lvl6pPr>
            <a:lvl7pPr marL="2993928" indent="0" algn="ctr">
              <a:buNone/>
              <a:defRPr>
                <a:solidFill>
                  <a:schemeClr val="tx1">
                    <a:tint val="75000"/>
                  </a:schemeClr>
                </a:solidFill>
              </a:defRPr>
            </a:lvl7pPr>
            <a:lvl8pPr marL="3492917" indent="0" algn="ctr">
              <a:buNone/>
              <a:defRPr>
                <a:solidFill>
                  <a:schemeClr val="tx1">
                    <a:tint val="75000"/>
                  </a:schemeClr>
                </a:solidFill>
              </a:defRPr>
            </a:lvl8pPr>
            <a:lvl9pPr marL="3991905" indent="0" algn="ctr">
              <a:buNone/>
              <a:defRPr>
                <a:solidFill>
                  <a:schemeClr val="tx1">
                    <a:tint val="75000"/>
                  </a:schemeClr>
                </a:solidFill>
              </a:defRPr>
            </a:lvl9pPr>
          </a:lstStyle>
          <a:p>
            <a:r>
              <a:rPr lang="tr-TR" smtClean="0"/>
              <a:t>Click to edit Master subtitle style</a:t>
            </a:r>
            <a:endParaRPr lang="en-US"/>
          </a:p>
        </p:txBody>
      </p:sp>
      <p:sp>
        <p:nvSpPr>
          <p:cNvPr id="4" name="Date Placeholder 3"/>
          <p:cNvSpPr>
            <a:spLocks noGrp="1"/>
          </p:cNvSpPr>
          <p:nvPr>
            <p:ph type="dt" sz="half" idx="10"/>
          </p:nvPr>
        </p:nvSpPr>
        <p:spPr/>
        <p:txBody>
          <a:bodyPr/>
          <a:lstStyle/>
          <a:p>
            <a:fld id="{2276B10A-6A41-3E4B-AD27-7DFD0FC8CC8F}" type="datetimeFigureOut">
              <a:rPr lang="en-US" smtClean="0"/>
              <a:t>5/3/2017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57D2-441B-5B41-A1BC-0F5C968A6251}" type="slidenum">
              <a:rPr lang="en-US" smtClean="0"/>
              <a:t>‹#›</a:t>
            </a:fld>
            <a:endParaRPr lang="en-US"/>
          </a:p>
        </p:txBody>
      </p:sp>
    </p:spTree>
    <p:extLst>
      <p:ext uri="{BB962C8B-B14F-4D97-AF65-F5344CB8AC3E}">
        <p14:creationId val="2981784394"/>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p:cNvGrpSpPr/>
        <p:nvPr/>
      </p:nvGrpSpPr>
      <p:grpSpPr>
        <a:xfrm>
          <a:off x="0" y="0"/>
          <a: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2276B10A-6A41-3E4B-AD27-7DFD0FC8CC8F}" type="datetimeFigureOut">
              <a:rPr lang="en-US" smtClean="0"/>
              <a:t>5/3/2017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57D2-441B-5B41-A1BC-0F5C968A6251}" type="slidenum">
              <a:rPr lang="en-US" smtClean="0"/>
              <a:t>‹#›</a:t>
            </a:fld>
            <a:endParaRPr lang="en-US"/>
          </a:p>
        </p:txBody>
      </p:sp>
    </p:spTree>
    <p:extLst>
      <p:ext uri="{BB962C8B-B14F-4D97-AF65-F5344CB8AC3E}">
        <p14:creationId val="2618727024"/>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p:cNvGrpSpPr/>
        <p:nvPr/>
      </p:nvGrpSpPr>
      <p:grpSpPr>
        <a:xfrm>
          <a:off x="0" y="0"/>
          <a:ext cx="0" cy="0"/>
        </a:xfrm>
      </p:grpSpPr>
      <p:sp>
        <p:nvSpPr>
          <p:cNvPr id="2" name="Title 1"/>
          <p:cNvSpPr>
            <a:spLocks noGrp="1"/>
          </p:cNvSpPr>
          <p:nvPr>
            <p:ph type="title"/>
          </p:nvPr>
        </p:nvSpPr>
        <p:spPr>
          <a:xfrm>
            <a:off x="767834" y="4977146"/>
            <a:ext cx="8262224" cy="1538325"/>
          </a:xfrm>
        </p:spPr>
        <p:txBody>
          <a:bodyPr anchor="t"/>
          <a:lstStyle>
            <a:lvl1pPr algn="l">
              <a:defRPr sz="4400" b="1" cap="all"/>
            </a:lvl1pPr>
          </a:lstStyle>
          <a:p>
            <a:r>
              <a:rPr lang="tr-TR" smtClean="0"/>
              <a:t>Click to edit Master title style</a:t>
            </a:r>
            <a:endParaRPr lang="en-US"/>
          </a:p>
        </p:txBody>
      </p:sp>
      <p:sp>
        <p:nvSpPr>
          <p:cNvPr id="3" name="Text Placeholder 2"/>
          <p:cNvSpPr>
            <a:spLocks noGrp="1"/>
          </p:cNvSpPr>
          <p:nvPr>
            <p:ph type="body" idx="1"/>
          </p:nvPr>
        </p:nvSpPr>
        <p:spPr>
          <a:xfrm>
            <a:off x="767834" y="3282837"/>
            <a:ext cx="8262224" cy="1694309"/>
          </a:xfrm>
        </p:spPr>
        <p:txBody>
          <a:bodyPr anchor="b"/>
          <a:lstStyle>
            <a:lvl1pPr marL="0" indent="0">
              <a:buNone/>
              <a:defRPr sz="2200">
                <a:solidFill>
                  <a:schemeClr val="tx1">
                    <a:tint val="75000"/>
                  </a:schemeClr>
                </a:solidFill>
              </a:defRPr>
            </a:lvl1pPr>
            <a:lvl2pPr marL="498988" indent="0">
              <a:buNone/>
              <a:defRPr sz="2000">
                <a:solidFill>
                  <a:schemeClr val="tx1">
                    <a:tint val="75000"/>
                  </a:schemeClr>
                </a:solidFill>
              </a:defRPr>
            </a:lvl2pPr>
            <a:lvl3pPr marL="997976" indent="0">
              <a:buNone/>
              <a:defRPr sz="1700">
                <a:solidFill>
                  <a:schemeClr val="tx1">
                    <a:tint val="75000"/>
                  </a:schemeClr>
                </a:solidFill>
              </a:defRPr>
            </a:lvl3pPr>
            <a:lvl4pPr marL="1496964" indent="0">
              <a:buNone/>
              <a:defRPr sz="1500">
                <a:solidFill>
                  <a:schemeClr val="tx1">
                    <a:tint val="75000"/>
                  </a:schemeClr>
                </a:solidFill>
              </a:defRPr>
            </a:lvl4pPr>
            <a:lvl5pPr marL="1995952" indent="0">
              <a:buNone/>
              <a:defRPr sz="1500">
                <a:solidFill>
                  <a:schemeClr val="tx1">
                    <a:tint val="75000"/>
                  </a:schemeClr>
                </a:solidFill>
              </a:defRPr>
            </a:lvl5pPr>
            <a:lvl6pPr marL="2494940" indent="0">
              <a:buNone/>
              <a:defRPr sz="1500">
                <a:solidFill>
                  <a:schemeClr val="tx1">
                    <a:tint val="75000"/>
                  </a:schemeClr>
                </a:solidFill>
              </a:defRPr>
            </a:lvl6pPr>
            <a:lvl7pPr marL="2993928" indent="0">
              <a:buNone/>
              <a:defRPr sz="1500">
                <a:solidFill>
                  <a:schemeClr val="tx1">
                    <a:tint val="75000"/>
                  </a:schemeClr>
                </a:solidFill>
              </a:defRPr>
            </a:lvl7pPr>
            <a:lvl8pPr marL="3492917" indent="0">
              <a:buNone/>
              <a:defRPr sz="1500">
                <a:solidFill>
                  <a:schemeClr val="tx1">
                    <a:tint val="75000"/>
                  </a:schemeClr>
                </a:solidFill>
              </a:defRPr>
            </a:lvl8pPr>
            <a:lvl9pPr marL="3991905" indent="0">
              <a:buNone/>
              <a:defRPr sz="15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2276B10A-6A41-3E4B-AD27-7DFD0FC8CC8F}" type="datetimeFigureOut">
              <a:rPr lang="en-US" smtClean="0"/>
              <a:t>5/3/2017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57D2-441B-5B41-A1BC-0F5C968A6251}" type="slidenum">
              <a:rPr lang="en-US" smtClean="0"/>
              <a:t>‹#›</a:t>
            </a:fld>
            <a:endParaRPr lang="en-US"/>
          </a:p>
        </p:txBody>
      </p:sp>
    </p:spTree>
    <p:extLst>
      <p:ext uri="{BB962C8B-B14F-4D97-AF65-F5344CB8AC3E}">
        <p14:creationId val="894997999"/>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p:cNvGrpSpPr/>
        <p:nvPr/>
      </p:nvGrpSpPr>
      <p:grpSpPr>
        <a:xfrm>
          <a:off x="0" y="0"/>
          <a: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516389" y="2040343"/>
            <a:ext cx="4568187" cy="5773201"/>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5246580" y="2040343"/>
            <a:ext cx="4569874" cy="5773201"/>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Date Placeholder 4"/>
          <p:cNvSpPr>
            <a:spLocks noGrp="1"/>
          </p:cNvSpPr>
          <p:nvPr>
            <p:ph type="dt" sz="half" idx="10"/>
          </p:nvPr>
        </p:nvSpPr>
        <p:spPr/>
        <p:txBody>
          <a:bodyPr/>
          <a:lstStyle/>
          <a:p>
            <a:fld id="{2276B10A-6A41-3E4B-AD27-7DFD0FC8CC8F}" type="datetimeFigureOut">
              <a:rPr lang="en-US" smtClean="0"/>
              <a:t>5/3/2017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57D2-441B-5B41-A1BC-0F5C968A6251}" type="slidenum">
              <a:rPr lang="en-US" smtClean="0"/>
              <a:t>‹#›</a:t>
            </a:fld>
            <a:endParaRPr lang="en-US"/>
          </a:p>
        </p:txBody>
      </p:sp>
    </p:spTree>
    <p:extLst>
      <p:ext uri="{BB962C8B-B14F-4D97-AF65-F5344CB8AC3E}">
        <p14:creationId val="223649171"/>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p:cNvGrpSpPr/>
        <p:nvPr/>
      </p:nvGrpSpPr>
      <p:grpSpPr>
        <a:xfrm>
          <a:off x="0" y="0"/>
          <a:ext cx="0" cy="0"/>
        </a:xfrm>
      </p:grpSpPr>
      <p:sp>
        <p:nvSpPr>
          <p:cNvPr id="2" name="Title 1"/>
          <p:cNvSpPr>
            <a:spLocks noGrp="1"/>
          </p:cNvSpPr>
          <p:nvPr>
            <p:ph type="title"/>
          </p:nvPr>
        </p:nvSpPr>
        <p:spPr>
          <a:xfrm>
            <a:off x="486013" y="310176"/>
            <a:ext cx="8748237" cy="1290902"/>
          </a:xfrm>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86013" y="1733754"/>
            <a:ext cx="4294804" cy="722546"/>
          </a:xfrm>
        </p:spPr>
        <p:txBody>
          <a:bodyPr anchor="b"/>
          <a:lstStyle>
            <a:lvl1pPr marL="0" indent="0">
              <a:buNone/>
              <a:defRPr sz="2600" b="1"/>
            </a:lvl1pPr>
            <a:lvl2pPr marL="498988" indent="0">
              <a:buNone/>
              <a:defRPr sz="2200" b="1"/>
            </a:lvl2pPr>
            <a:lvl3pPr marL="997976" indent="0">
              <a:buNone/>
              <a:defRPr sz="2000" b="1"/>
            </a:lvl3pPr>
            <a:lvl4pPr marL="1496964" indent="0">
              <a:buNone/>
              <a:defRPr sz="1700" b="1"/>
            </a:lvl4pPr>
            <a:lvl5pPr marL="1995952" indent="0">
              <a:buNone/>
              <a:defRPr sz="1700" b="1"/>
            </a:lvl5pPr>
            <a:lvl6pPr marL="2494940" indent="0">
              <a:buNone/>
              <a:defRPr sz="1700" b="1"/>
            </a:lvl6pPr>
            <a:lvl7pPr marL="2993928" indent="0">
              <a:buNone/>
              <a:defRPr sz="1700" b="1"/>
            </a:lvl7pPr>
            <a:lvl8pPr marL="3492917" indent="0">
              <a:buNone/>
              <a:defRPr sz="1700" b="1"/>
            </a:lvl8pPr>
            <a:lvl9pPr marL="3991905" indent="0">
              <a:buNone/>
              <a:defRPr sz="1700" b="1"/>
            </a:lvl9pPr>
          </a:lstStyle>
          <a:p>
            <a:pPr lvl="0"/>
            <a:r>
              <a:rPr lang="tr-TR" smtClean="0"/>
              <a:t>Click to edit Master text styles</a:t>
            </a:r>
          </a:p>
        </p:txBody>
      </p:sp>
      <p:sp>
        <p:nvSpPr>
          <p:cNvPr id="4" name="Content Placeholder 3"/>
          <p:cNvSpPr>
            <a:spLocks noGrp="1"/>
          </p:cNvSpPr>
          <p:nvPr>
            <p:ph sz="half" idx="2"/>
          </p:nvPr>
        </p:nvSpPr>
        <p:spPr>
          <a:xfrm>
            <a:off x="486013" y="2456300"/>
            <a:ext cx="4294804" cy="4462578"/>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937759" y="1733754"/>
            <a:ext cx="4296491" cy="722546"/>
          </a:xfrm>
        </p:spPr>
        <p:txBody>
          <a:bodyPr anchor="b"/>
          <a:lstStyle>
            <a:lvl1pPr marL="0" indent="0">
              <a:buNone/>
              <a:defRPr sz="2600" b="1"/>
            </a:lvl1pPr>
            <a:lvl2pPr marL="498988" indent="0">
              <a:buNone/>
              <a:defRPr sz="2200" b="1"/>
            </a:lvl2pPr>
            <a:lvl3pPr marL="997976" indent="0">
              <a:buNone/>
              <a:defRPr sz="2000" b="1"/>
            </a:lvl3pPr>
            <a:lvl4pPr marL="1496964" indent="0">
              <a:buNone/>
              <a:defRPr sz="1700" b="1"/>
            </a:lvl4pPr>
            <a:lvl5pPr marL="1995952" indent="0">
              <a:buNone/>
              <a:defRPr sz="1700" b="1"/>
            </a:lvl5pPr>
            <a:lvl6pPr marL="2494940" indent="0">
              <a:buNone/>
              <a:defRPr sz="1700" b="1"/>
            </a:lvl6pPr>
            <a:lvl7pPr marL="2993928" indent="0">
              <a:buNone/>
              <a:defRPr sz="1700" b="1"/>
            </a:lvl7pPr>
            <a:lvl8pPr marL="3492917" indent="0">
              <a:buNone/>
              <a:defRPr sz="1700" b="1"/>
            </a:lvl8pPr>
            <a:lvl9pPr marL="3991905" indent="0">
              <a:buNone/>
              <a:defRPr sz="1700" b="1"/>
            </a:lvl9pPr>
          </a:lstStyle>
          <a:p>
            <a:pPr lvl="0"/>
            <a:r>
              <a:rPr lang="tr-TR" smtClean="0"/>
              <a:t>Click to edit Master text styles</a:t>
            </a:r>
          </a:p>
        </p:txBody>
      </p:sp>
      <p:sp>
        <p:nvSpPr>
          <p:cNvPr id="6" name="Content Placeholder 5"/>
          <p:cNvSpPr>
            <a:spLocks noGrp="1"/>
          </p:cNvSpPr>
          <p:nvPr>
            <p:ph sz="quarter" idx="4"/>
          </p:nvPr>
        </p:nvSpPr>
        <p:spPr>
          <a:xfrm>
            <a:off x="4937759" y="2456300"/>
            <a:ext cx="4296491" cy="4462578"/>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Date Placeholder 6"/>
          <p:cNvSpPr>
            <a:spLocks noGrp="1"/>
          </p:cNvSpPr>
          <p:nvPr>
            <p:ph type="dt" sz="half" idx="10"/>
          </p:nvPr>
        </p:nvSpPr>
        <p:spPr/>
        <p:txBody>
          <a:bodyPr/>
          <a:lstStyle/>
          <a:p>
            <a:fld id="{2276B10A-6A41-3E4B-AD27-7DFD0FC8CC8F}" type="datetimeFigureOut">
              <a:rPr lang="en-US" smtClean="0"/>
              <a:t>5/3/2017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257D2-441B-5B41-A1BC-0F5C968A6251}" type="slidenum">
              <a:rPr lang="en-US" smtClean="0"/>
              <a:t>‹#›</a:t>
            </a:fld>
            <a:endParaRPr lang="en-US"/>
          </a:p>
        </p:txBody>
      </p:sp>
    </p:spTree>
    <p:extLst>
      <p:ext uri="{BB962C8B-B14F-4D97-AF65-F5344CB8AC3E}">
        <p14:creationId val="3596542920"/>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p:cNvGrpSpPr/>
        <p:nvPr/>
      </p:nvGrpSpPr>
      <p:grpSpPr>
        <a:xfrm>
          <a:off x="0" y="0"/>
          <a: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Date Placeholder 2"/>
          <p:cNvSpPr>
            <a:spLocks noGrp="1"/>
          </p:cNvSpPr>
          <p:nvPr>
            <p:ph type="dt" sz="half" idx="10"/>
          </p:nvPr>
        </p:nvSpPr>
        <p:spPr/>
        <p:txBody>
          <a:bodyPr/>
          <a:lstStyle/>
          <a:p>
            <a:fld id="{2276B10A-6A41-3E4B-AD27-7DFD0FC8CC8F}" type="datetimeFigureOut">
              <a:rPr lang="en-US" smtClean="0"/>
              <a:t>5/3/2017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257D2-441B-5B41-A1BC-0F5C968A6251}" type="slidenum">
              <a:rPr lang="en-US" smtClean="0"/>
              <a:t>‹#›</a:t>
            </a:fld>
            <a:endParaRPr lang="en-US"/>
          </a:p>
        </p:txBody>
      </p:sp>
    </p:spTree>
    <p:extLst>
      <p:ext uri="{BB962C8B-B14F-4D97-AF65-F5344CB8AC3E}">
        <p14:creationId val="3549249216"/>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p:cNvGrpSpPr/>
        <p:nvPr/>
      </p:nvGrpSpPr>
      <p:grpSpPr>
        <a:xfrm>
          <a:off x="0" y="0"/>
          <a:ext cx="0" cy="0"/>
        </a:xfrm>
      </p:grpSpPr>
      <p:sp>
        <p:nvSpPr>
          <p:cNvPr id="2" name="Date Placeholder 1"/>
          <p:cNvSpPr>
            <a:spLocks noGrp="1"/>
          </p:cNvSpPr>
          <p:nvPr>
            <p:ph type="dt" sz="half" idx="10"/>
          </p:nvPr>
        </p:nvSpPr>
        <p:spPr/>
        <p:txBody>
          <a:bodyPr/>
          <a:lstStyle/>
          <a:p>
            <a:fld id="{2276B10A-6A41-3E4B-AD27-7DFD0FC8CC8F}" type="datetimeFigureOut">
              <a:rPr lang="en-US" smtClean="0"/>
              <a:t>5/3/2017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257D2-441B-5B41-A1BC-0F5C968A6251}" type="slidenum">
              <a:rPr lang="en-US" smtClean="0"/>
              <a:t>‹#›</a:t>
            </a:fld>
            <a:endParaRPr lang="en-US"/>
          </a:p>
        </p:txBody>
      </p:sp>
    </p:spTree>
    <p:extLst>
      <p:ext uri="{BB962C8B-B14F-4D97-AF65-F5344CB8AC3E}">
        <p14:creationId val="887094442"/>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p:cNvGrpSpPr/>
        <p:nvPr/>
      </p:nvGrpSpPr>
      <p:grpSpPr>
        <a:xfrm>
          <a:off x="0" y="0"/>
          <a:ext cx="0" cy="0"/>
        </a:xfrm>
      </p:grpSpPr>
      <p:sp>
        <p:nvSpPr>
          <p:cNvPr id="2" name="Title 1"/>
          <p:cNvSpPr>
            <a:spLocks noGrp="1"/>
          </p:cNvSpPr>
          <p:nvPr>
            <p:ph type="title"/>
          </p:nvPr>
        </p:nvSpPr>
        <p:spPr>
          <a:xfrm>
            <a:off x="486013" y="308382"/>
            <a:ext cx="3197900" cy="1312417"/>
          </a:xfrm>
        </p:spPr>
        <p:txBody>
          <a:bodyPr anchor="b"/>
          <a:lstStyle>
            <a:lvl1pPr algn="l">
              <a:defRPr sz="2200" b="1"/>
            </a:lvl1pPr>
          </a:lstStyle>
          <a:p>
            <a:r>
              <a:rPr lang="tr-TR" smtClean="0"/>
              <a:t>Click to edit Master title style</a:t>
            </a:r>
            <a:endParaRPr lang="en-US"/>
          </a:p>
        </p:txBody>
      </p:sp>
      <p:sp>
        <p:nvSpPr>
          <p:cNvPr id="3" name="Content Placeholder 2"/>
          <p:cNvSpPr>
            <a:spLocks noGrp="1"/>
          </p:cNvSpPr>
          <p:nvPr>
            <p:ph idx="1"/>
          </p:nvPr>
        </p:nvSpPr>
        <p:spPr>
          <a:xfrm>
            <a:off x="3800353" y="308383"/>
            <a:ext cx="5433897" cy="6610495"/>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86013" y="1620800"/>
            <a:ext cx="3197900" cy="5298078"/>
          </a:xfrm>
        </p:spPr>
        <p:txBody>
          <a:bodyPr/>
          <a:lstStyle>
            <a:lvl1pPr marL="0" indent="0">
              <a:buNone/>
              <a:defRPr sz="1500"/>
            </a:lvl1pPr>
            <a:lvl2pPr marL="498988" indent="0">
              <a:buNone/>
              <a:defRPr sz="1300"/>
            </a:lvl2pPr>
            <a:lvl3pPr marL="997976" indent="0">
              <a:buNone/>
              <a:defRPr sz="1100"/>
            </a:lvl3pPr>
            <a:lvl4pPr marL="1496964" indent="0">
              <a:buNone/>
              <a:defRPr sz="1000"/>
            </a:lvl4pPr>
            <a:lvl5pPr marL="1995952" indent="0">
              <a:buNone/>
              <a:defRPr sz="1000"/>
            </a:lvl5pPr>
            <a:lvl6pPr marL="2494940" indent="0">
              <a:buNone/>
              <a:defRPr sz="1000"/>
            </a:lvl6pPr>
            <a:lvl7pPr marL="2993928" indent="0">
              <a:buNone/>
              <a:defRPr sz="1000"/>
            </a:lvl7pPr>
            <a:lvl8pPr marL="3492917" indent="0">
              <a:buNone/>
              <a:defRPr sz="1000"/>
            </a:lvl8pPr>
            <a:lvl9pPr marL="3991905" indent="0">
              <a:buNone/>
              <a:defRPr sz="10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2276B10A-6A41-3E4B-AD27-7DFD0FC8CC8F}" type="datetimeFigureOut">
              <a:rPr lang="en-US" smtClean="0"/>
              <a:t>5/3/2017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57D2-441B-5B41-A1BC-0F5C968A6251}" type="slidenum">
              <a:rPr lang="en-US" smtClean="0"/>
              <a:t>‹#›</a:t>
            </a:fld>
            <a:endParaRPr lang="en-US"/>
          </a:p>
        </p:txBody>
      </p:sp>
    </p:spTree>
    <p:extLst>
      <p:ext uri="{BB962C8B-B14F-4D97-AF65-F5344CB8AC3E}">
        <p14:creationId val="362487990"/>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p:cNvGrpSpPr/>
        <p:nvPr/>
      </p:nvGrpSpPr>
      <p:grpSpPr>
        <a:xfrm>
          <a:off x="0" y="0"/>
          <a:ext cx="0" cy="0"/>
        </a:xfrm>
      </p:grpSpPr>
      <p:sp>
        <p:nvSpPr>
          <p:cNvPr id="2" name="Title 1"/>
          <p:cNvSpPr>
            <a:spLocks noGrp="1"/>
          </p:cNvSpPr>
          <p:nvPr>
            <p:ph type="title"/>
          </p:nvPr>
        </p:nvSpPr>
        <p:spPr>
          <a:xfrm>
            <a:off x="1905239" y="5421789"/>
            <a:ext cx="5832158" cy="640073"/>
          </a:xfrm>
        </p:spPr>
        <p:txBody>
          <a:bodyPr anchor="b"/>
          <a:lstStyle>
            <a:lvl1pPr algn="l">
              <a:defRPr sz="2200" b="1"/>
            </a:lvl1pPr>
          </a:lstStyle>
          <a:p>
            <a:r>
              <a:rPr lang="tr-TR" smtClean="0"/>
              <a:t>Click to edit Master title style</a:t>
            </a:r>
            <a:endParaRPr lang="en-US"/>
          </a:p>
        </p:txBody>
      </p:sp>
      <p:sp>
        <p:nvSpPr>
          <p:cNvPr id="3" name="Picture Placeholder 2"/>
          <p:cNvSpPr>
            <a:spLocks noGrp="1"/>
          </p:cNvSpPr>
          <p:nvPr>
            <p:ph type="pic" idx="1"/>
          </p:nvPr>
        </p:nvSpPr>
        <p:spPr>
          <a:xfrm>
            <a:off x="1905239" y="692067"/>
            <a:ext cx="5832158" cy="4647248"/>
          </a:xfrm>
        </p:spPr>
        <p:txBody>
          <a:bodyPr/>
          <a:lstStyle>
            <a:lvl1pPr marL="0" indent="0">
              <a:buNone/>
              <a:defRPr sz="3500"/>
            </a:lvl1pPr>
            <a:lvl2pPr marL="498988" indent="0">
              <a:buNone/>
              <a:defRPr sz="3100"/>
            </a:lvl2pPr>
            <a:lvl3pPr marL="997976" indent="0">
              <a:buNone/>
              <a:defRPr sz="2600"/>
            </a:lvl3pPr>
            <a:lvl4pPr marL="1496964" indent="0">
              <a:buNone/>
              <a:defRPr sz="2200"/>
            </a:lvl4pPr>
            <a:lvl5pPr marL="1995952" indent="0">
              <a:buNone/>
              <a:defRPr sz="2200"/>
            </a:lvl5pPr>
            <a:lvl6pPr marL="2494940" indent="0">
              <a:buNone/>
              <a:defRPr sz="2200"/>
            </a:lvl6pPr>
            <a:lvl7pPr marL="2993928" indent="0">
              <a:buNone/>
              <a:defRPr sz="2200"/>
            </a:lvl7pPr>
            <a:lvl8pPr marL="3492917" indent="0">
              <a:buNone/>
              <a:defRPr sz="2200"/>
            </a:lvl8pPr>
            <a:lvl9pPr marL="3991905" indent="0">
              <a:buNone/>
              <a:defRPr sz="2200"/>
            </a:lvl9pPr>
          </a:lstStyle>
          <a:p>
            <a:endParaRPr lang="en-US"/>
          </a:p>
        </p:txBody>
      </p:sp>
      <p:sp>
        <p:nvSpPr>
          <p:cNvPr id="4" name="Text Placeholder 3"/>
          <p:cNvSpPr>
            <a:spLocks noGrp="1"/>
          </p:cNvSpPr>
          <p:nvPr>
            <p:ph type="body" sz="half" idx="2"/>
          </p:nvPr>
        </p:nvSpPr>
        <p:spPr>
          <a:xfrm>
            <a:off x="1905239" y="6061862"/>
            <a:ext cx="5832158" cy="909010"/>
          </a:xfrm>
        </p:spPr>
        <p:txBody>
          <a:bodyPr/>
          <a:lstStyle>
            <a:lvl1pPr marL="0" indent="0">
              <a:buNone/>
              <a:defRPr sz="1500"/>
            </a:lvl1pPr>
            <a:lvl2pPr marL="498988" indent="0">
              <a:buNone/>
              <a:defRPr sz="1300"/>
            </a:lvl2pPr>
            <a:lvl3pPr marL="997976" indent="0">
              <a:buNone/>
              <a:defRPr sz="1100"/>
            </a:lvl3pPr>
            <a:lvl4pPr marL="1496964" indent="0">
              <a:buNone/>
              <a:defRPr sz="1000"/>
            </a:lvl4pPr>
            <a:lvl5pPr marL="1995952" indent="0">
              <a:buNone/>
              <a:defRPr sz="1000"/>
            </a:lvl5pPr>
            <a:lvl6pPr marL="2494940" indent="0">
              <a:buNone/>
              <a:defRPr sz="1000"/>
            </a:lvl6pPr>
            <a:lvl7pPr marL="2993928" indent="0">
              <a:buNone/>
              <a:defRPr sz="1000"/>
            </a:lvl7pPr>
            <a:lvl8pPr marL="3492917" indent="0">
              <a:buNone/>
              <a:defRPr sz="1000"/>
            </a:lvl8pPr>
            <a:lvl9pPr marL="3991905" indent="0">
              <a:buNone/>
              <a:defRPr sz="10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2276B10A-6A41-3E4B-AD27-7DFD0FC8CC8F}" type="datetimeFigureOut">
              <a:rPr lang="en-US" smtClean="0"/>
              <a:t>5/3/2017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57D2-441B-5B41-A1BC-0F5C968A6251}" type="slidenum">
              <a:rPr lang="en-US" smtClean="0"/>
              <a:t>‹#›</a:t>
            </a:fld>
            <a:endParaRPr lang="en-US"/>
          </a:p>
        </p:txBody>
      </p:sp>
    </p:spTree>
    <p:extLst>
      <p:ext uri="{BB962C8B-B14F-4D97-AF65-F5344CB8AC3E}">
        <p14:creationId val="3725413811"/>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p:cNvGrpSpPr/>
        <p:nvPr/>
      </p:nvGrpSpPr>
      <p:grpSpPr>
        <a:xfrm>
          <a:off x="0" y="0"/>
          <a: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2276B10A-6A41-3E4B-AD27-7DFD0FC8CC8F}" type="datetimeFigureOut">
              <a:rPr lang="en-US" smtClean="0"/>
              <a:t>5/3/2017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57D2-441B-5B41-A1BC-0F5C968A6251}" type="slidenum">
              <a:rPr lang="en-US" smtClean="0"/>
              <a:t>‹#›</a:t>
            </a:fld>
            <a:endParaRPr lang="en-US"/>
          </a:p>
        </p:txBody>
      </p:sp>
    </p:spTree>
    <p:extLst>
      <p:ext uri="{BB962C8B-B14F-4D97-AF65-F5344CB8AC3E}">
        <p14:creationId val="2140198010"/>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p:cNvGrpSpPr/>
        <p:nvPr/>
      </p:nvGrpSpPr>
      <p:grpSpPr>
        <a:xfrm>
          <a:off x="0" y="0"/>
          <a:ext cx="0" cy="0"/>
        </a:xfrm>
      </p:grpSpPr>
      <p:sp>
        <p:nvSpPr>
          <p:cNvPr id="2" name="Vertical Title 1"/>
          <p:cNvSpPr>
            <a:spLocks noGrp="1"/>
          </p:cNvSpPr>
          <p:nvPr>
            <p:ph type="title" orient="vert"/>
          </p:nvPr>
        </p:nvSpPr>
        <p:spPr>
          <a:xfrm>
            <a:off x="7492703" y="349620"/>
            <a:ext cx="2323751" cy="7463924"/>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516390" y="349620"/>
            <a:ext cx="6814309" cy="7463924"/>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2276B10A-6A41-3E4B-AD27-7DFD0FC8CC8F}" type="datetimeFigureOut">
              <a:rPr lang="en-US" smtClean="0"/>
              <a:t>5/3/2017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57D2-441B-5B41-A1BC-0F5C968A6251}" type="slidenum">
              <a:rPr lang="en-US" smtClean="0"/>
              <a:t>‹#›</a:t>
            </a:fld>
            <a:endParaRPr lang="en-US"/>
          </a:p>
        </p:txBody>
      </p:sp>
    </p:spTree>
    <p:extLst>
      <p:ext uri="{BB962C8B-B14F-4D97-AF65-F5344CB8AC3E}">
        <p14:creationId val="2779269886"/>
      </p:ext>
    </p:extLst>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
        <p:nvSpPr>
          <p:cNvPr id="2" name="Title Placeholder 1"/>
          <p:cNvSpPr>
            <a:spLocks noGrp="1"/>
          </p:cNvSpPr>
          <p:nvPr>
            <p:ph type="title"/>
          </p:nvPr>
        </p:nvSpPr>
        <p:spPr>
          <a:xfrm>
            <a:off x="486013" y="310176"/>
            <a:ext cx="8748237" cy="1290902"/>
          </a:xfrm>
          <a:prstGeom prst="rect">
            <a:avLst/>
          </a:prstGeom>
        </p:spPr>
        <p:txBody>
          <a:bodyPr vert="horz" lIns="99798" tIns="49899" rIns="99798" bIns="49899" rtlCol="0" anchor="ctr">
            <a:normAutofit/>
          </a:bodyPr>
          <a:lstStyle/>
          <a:p>
            <a:r>
              <a:rPr lang="tr-TR" smtClean="0"/>
              <a:t>Click to edit Master title style</a:t>
            </a:r>
            <a:endParaRPr lang="en-US"/>
          </a:p>
        </p:txBody>
      </p:sp>
      <p:sp>
        <p:nvSpPr>
          <p:cNvPr id="3" name="Text Placeholder 2"/>
          <p:cNvSpPr>
            <a:spLocks noGrp="1"/>
          </p:cNvSpPr>
          <p:nvPr>
            <p:ph type="body" idx="1"/>
          </p:nvPr>
        </p:nvSpPr>
        <p:spPr>
          <a:xfrm>
            <a:off x="486013" y="1807263"/>
            <a:ext cx="8748237" cy="5111615"/>
          </a:xfrm>
          <a:prstGeom prst="rect">
            <a:avLst/>
          </a:prstGeom>
        </p:spPr>
        <p:txBody>
          <a:bodyPr vert="horz" lIns="99798" tIns="49899" rIns="99798" bIns="49899"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2"/>
          </p:nvPr>
        </p:nvSpPr>
        <p:spPr>
          <a:xfrm>
            <a:off x="486013" y="7178851"/>
            <a:ext cx="2268061" cy="412372"/>
          </a:xfrm>
          <a:prstGeom prst="rect">
            <a:avLst/>
          </a:prstGeom>
        </p:spPr>
        <p:txBody>
          <a:bodyPr vert="horz" lIns="99798" tIns="49899" rIns="99798" bIns="49899" rtlCol="0" anchor="ctr"/>
          <a:lstStyle>
            <a:lvl1pPr algn="l">
              <a:defRPr sz="1300">
                <a:solidFill>
                  <a:schemeClr val="tx1">
                    <a:tint val="75000"/>
                  </a:schemeClr>
                </a:solidFill>
              </a:defRPr>
            </a:lvl1pPr>
          </a:lstStyle>
          <a:p>
            <a:fld id="{2276B10A-6A41-3E4B-AD27-7DFD0FC8CC8F}" type="datetimeFigureOut">
              <a:rPr lang="en-US" smtClean="0"/>
              <a:t>5/3/2017</a:t>
            </a:fld>
            <a:endParaRPr lang="en-US"/>
          </a:p>
        </p:txBody>
      </p:sp>
      <p:sp>
        <p:nvSpPr>
          <p:cNvPr id="5" name="Footer Placeholder 4"/>
          <p:cNvSpPr>
            <a:spLocks noGrp="1"/>
          </p:cNvSpPr>
          <p:nvPr>
            <p:ph type="ftr" sz="quarter" idx="3"/>
          </p:nvPr>
        </p:nvSpPr>
        <p:spPr>
          <a:xfrm>
            <a:off x="3321090" y="7178851"/>
            <a:ext cx="3078083" cy="412372"/>
          </a:xfrm>
          <a:prstGeom prst="rect">
            <a:avLst/>
          </a:prstGeom>
        </p:spPr>
        <p:txBody>
          <a:bodyPr vert="horz" lIns="99798" tIns="49899" rIns="99798" bIns="49899" rtlCol="0" anchor="ctr"/>
          <a:lstStyle>
            <a:lvl1pPr algn="ctr">
              <a:defRPr sz="13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66189" y="7178851"/>
            <a:ext cx="2268061" cy="412372"/>
          </a:xfrm>
          <a:prstGeom prst="rect">
            <a:avLst/>
          </a:prstGeom>
        </p:spPr>
        <p:txBody>
          <a:bodyPr vert="horz" lIns="99798" tIns="49899" rIns="99798" bIns="49899" rtlCol="0" anchor="ctr"/>
          <a:lstStyle>
            <a:lvl1pPr algn="r">
              <a:defRPr sz="1300">
                <a:solidFill>
                  <a:schemeClr val="tx1">
                    <a:tint val="75000"/>
                  </a:schemeClr>
                </a:solidFill>
              </a:defRPr>
            </a:lvl1pPr>
          </a:lstStyle>
          <a:p>
            <a:fld id="{1B8257D2-441B-5B41-A1BC-0F5C968A6251}" type="slidenum">
              <a:rPr lang="en-US" smtClean="0"/>
              <a:t>‹#›</a:t>
            </a:fld>
            <a:endParaRPr lang="en-US"/>
          </a:p>
        </p:txBody>
      </p:sp>
    </p:spTree>
    <p:extLst>
      <p:ext uri="{BB962C8B-B14F-4D97-AF65-F5344CB8AC3E}">
        <p14:creationId val="1770374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498988" rtl="0" eaLnBrk="1" latinLnBrk="0" hangingPunct="1">
        <a:spcBef>
          <a:spcPct val="0"/>
        </a:spcBef>
        <a:buNone/>
        <a:defRPr sz="4800" kern="1200">
          <a:solidFill>
            <a:schemeClr val="tx1"/>
          </a:solidFill>
          <a:latin typeface="+mj-lt"/>
          <a:ea typeface="+mj-ea"/>
          <a:cs typeface="+mj-cs"/>
        </a:defRPr>
      </a:lvl1pPr>
    </p:titleStyle>
    <p:bodyStyle>
      <a:lvl1pPr marL="374241" indent="-374241" algn="l" defTabSz="498988" rtl="0" eaLnBrk="1" latinLnBrk="0" hangingPunct="1">
        <a:spcBef>
          <a:spcPct val="20000"/>
        </a:spcBef>
        <a:buFont typeface="Arial"/>
        <a:buChar char="•"/>
        <a:defRPr sz="3500" kern="1200">
          <a:solidFill>
            <a:schemeClr val="tx1"/>
          </a:solidFill>
          <a:latin typeface="+mn-lt"/>
          <a:ea typeface="+mn-ea"/>
          <a:cs typeface="+mn-cs"/>
        </a:defRPr>
      </a:lvl1pPr>
      <a:lvl2pPr marL="810856" indent="-311868" algn="l" defTabSz="498988" rtl="0" eaLnBrk="1" latinLnBrk="0" hangingPunct="1">
        <a:spcBef>
          <a:spcPct val="20000"/>
        </a:spcBef>
        <a:buFont typeface="Arial"/>
        <a:buChar char="–"/>
        <a:defRPr sz="3100" kern="1200">
          <a:solidFill>
            <a:schemeClr val="tx1"/>
          </a:solidFill>
          <a:latin typeface="+mn-lt"/>
          <a:ea typeface="+mn-ea"/>
          <a:cs typeface="+mn-cs"/>
        </a:defRPr>
      </a:lvl2pPr>
      <a:lvl3pPr marL="1247470" indent="-249494" algn="l" defTabSz="498988" rtl="0" eaLnBrk="1" latinLnBrk="0" hangingPunct="1">
        <a:spcBef>
          <a:spcPct val="20000"/>
        </a:spcBef>
        <a:buFont typeface="Arial"/>
        <a:buChar char="•"/>
        <a:defRPr sz="2600" kern="1200">
          <a:solidFill>
            <a:schemeClr val="tx1"/>
          </a:solidFill>
          <a:latin typeface="+mn-lt"/>
          <a:ea typeface="+mn-ea"/>
          <a:cs typeface="+mn-cs"/>
        </a:defRPr>
      </a:lvl3pPr>
      <a:lvl4pPr marL="1746458" indent="-249494" algn="l" defTabSz="498988" rtl="0" eaLnBrk="1" latinLnBrk="0" hangingPunct="1">
        <a:spcBef>
          <a:spcPct val="20000"/>
        </a:spcBef>
        <a:buFont typeface="Arial"/>
        <a:buChar char="–"/>
        <a:defRPr sz="2200" kern="1200">
          <a:solidFill>
            <a:schemeClr val="tx1"/>
          </a:solidFill>
          <a:latin typeface="+mn-lt"/>
          <a:ea typeface="+mn-ea"/>
          <a:cs typeface="+mn-cs"/>
        </a:defRPr>
      </a:lvl4pPr>
      <a:lvl5pPr marL="2245446" indent="-249494" algn="l" defTabSz="498988" rtl="0" eaLnBrk="1" latinLnBrk="0" hangingPunct="1">
        <a:spcBef>
          <a:spcPct val="20000"/>
        </a:spcBef>
        <a:buFont typeface="Arial"/>
        <a:buChar char="»"/>
        <a:defRPr sz="2200" kern="1200">
          <a:solidFill>
            <a:schemeClr val="tx1"/>
          </a:solidFill>
          <a:latin typeface="+mn-lt"/>
          <a:ea typeface="+mn-ea"/>
          <a:cs typeface="+mn-cs"/>
        </a:defRPr>
      </a:lvl5pPr>
      <a:lvl6pPr marL="2744434" indent="-249494" algn="l" defTabSz="498988" rtl="0" eaLnBrk="1" latinLnBrk="0" hangingPunct="1">
        <a:spcBef>
          <a:spcPct val="20000"/>
        </a:spcBef>
        <a:buFont typeface="Arial"/>
        <a:buChar char="•"/>
        <a:defRPr sz="2200" kern="1200">
          <a:solidFill>
            <a:schemeClr val="tx1"/>
          </a:solidFill>
          <a:latin typeface="+mn-lt"/>
          <a:ea typeface="+mn-ea"/>
          <a:cs typeface="+mn-cs"/>
        </a:defRPr>
      </a:lvl6pPr>
      <a:lvl7pPr marL="3243423" indent="-249494" algn="l" defTabSz="498988" rtl="0" eaLnBrk="1" latinLnBrk="0" hangingPunct="1">
        <a:spcBef>
          <a:spcPct val="20000"/>
        </a:spcBef>
        <a:buFont typeface="Arial"/>
        <a:buChar char="•"/>
        <a:defRPr sz="2200" kern="1200">
          <a:solidFill>
            <a:schemeClr val="tx1"/>
          </a:solidFill>
          <a:latin typeface="+mn-lt"/>
          <a:ea typeface="+mn-ea"/>
          <a:cs typeface="+mn-cs"/>
        </a:defRPr>
      </a:lvl7pPr>
      <a:lvl8pPr marL="3742411" indent="-249494" algn="l" defTabSz="498988" rtl="0" eaLnBrk="1" latinLnBrk="0" hangingPunct="1">
        <a:spcBef>
          <a:spcPct val="20000"/>
        </a:spcBef>
        <a:buFont typeface="Arial"/>
        <a:buChar char="•"/>
        <a:defRPr sz="2200" kern="1200">
          <a:solidFill>
            <a:schemeClr val="tx1"/>
          </a:solidFill>
          <a:latin typeface="+mn-lt"/>
          <a:ea typeface="+mn-ea"/>
          <a:cs typeface="+mn-cs"/>
        </a:defRPr>
      </a:lvl8pPr>
      <a:lvl9pPr marL="4241399" indent="-249494" algn="l" defTabSz="498988"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jpeg" /><Relationship Id="rId3" Type="http://schemas.openxmlformats.org/officeDocument/2006/relationships/image" Target="../media/image3.jpe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jpe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 Id="rId3" Type="http://schemas.openxmlformats.org/officeDocument/2006/relationships/image" Target="../media/image5.jpeg" /><Relationship Id="rId4" Type="http://schemas.microsoft.com/office/2007/relationships/diagramDrawing" Target="../diagrams/drawing1.xml" /><Relationship Id="rId5" Type="http://schemas.openxmlformats.org/officeDocument/2006/relationships/diagramData" Target="../diagrams/data1.xml" /><Relationship Id="rId6" Type="http://schemas.openxmlformats.org/officeDocument/2006/relationships/diagramLayout" Target="../diagrams/layout1.xml" /><Relationship Id="rId7" Type="http://schemas.openxmlformats.org/officeDocument/2006/relationships/diagramQuickStyle" Target="../diagrams/quickStyle1.xml" /><Relationship Id="rId8" Type="http://schemas.openxmlformats.org/officeDocument/2006/relationships/diagramColors" Target="../diagrams/colors1.xml" /><Relationship Id="rId9" Type="http://schemas.openxmlformats.org/officeDocument/2006/relationships/image" Target="../media/image3.jpe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jpeg" /><Relationship Id="rId5" Type="http://schemas.openxmlformats.org/officeDocument/2006/relationships/image" Target="../media/image7.jpeg" /><Relationship Id="rId6" Type="http://schemas.openxmlformats.org/officeDocument/2006/relationships/image" Target="../media/image3.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8.png" /><Relationship Id="rId5" Type="http://schemas.openxmlformats.org/officeDocument/2006/relationships/image" Target="../media/image9.png" /><Relationship Id="rId6" Type="http://schemas.openxmlformats.org/officeDocument/2006/relationships/image" Target="../media/image3.jpe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10.png" /><Relationship Id="rId5" Type="http://schemas.openxmlformats.org/officeDocument/2006/relationships/image" Target="../media/image11.png" /><Relationship Id="rId6" Type="http://schemas.openxmlformats.org/officeDocument/2006/relationships/image" Target="../media/image12.png" /><Relationship Id="rId7" Type="http://schemas.openxmlformats.org/officeDocument/2006/relationships/image" Target="../media/image3.jpe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10.png" /><Relationship Id="rId5" Type="http://schemas.openxmlformats.org/officeDocument/2006/relationships/image" Target="../media/image11.png" /><Relationship Id="rId6" Type="http://schemas.openxmlformats.org/officeDocument/2006/relationships/image" Target="../media/image12.png" /><Relationship Id="rId7" Type="http://schemas.openxmlformats.org/officeDocument/2006/relationships/image" Target="../media/image3.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13.png" /><Relationship Id="rId5" Type="http://schemas.openxmlformats.org/officeDocument/2006/relationships/image" Target="../media/image3.jpe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image" Target="../media/image20.jpeg" /><Relationship Id="rId11" Type="http://schemas.openxmlformats.org/officeDocument/2006/relationships/image" Target="../media/image21.jpeg" /><Relationship Id="rId12" Type="http://schemas.openxmlformats.org/officeDocument/2006/relationships/image" Target="../media/image22.png" /><Relationship Id="rId13" Type="http://schemas.openxmlformats.org/officeDocument/2006/relationships/image" Target="../media/image23.png" /><Relationship Id="rId14" Type="http://schemas.openxmlformats.org/officeDocument/2006/relationships/image" Target="../media/image24.jpeg" /><Relationship Id="rId15" Type="http://schemas.openxmlformats.org/officeDocument/2006/relationships/image" Target="../media/image25.jpeg" /><Relationship Id="rId16" Type="http://schemas.openxmlformats.org/officeDocument/2006/relationships/image" Target="../media/image26.png" /><Relationship Id="rId17" Type="http://schemas.openxmlformats.org/officeDocument/2006/relationships/image" Target="../media/image27.jpeg" /><Relationship Id="rId18" Type="http://schemas.openxmlformats.org/officeDocument/2006/relationships/image" Target="../media/image28.jpeg" /><Relationship Id="rId19" Type="http://schemas.openxmlformats.org/officeDocument/2006/relationships/image" Target="../media/image29.jpeg" /><Relationship Id="rId2" Type="http://schemas.openxmlformats.org/officeDocument/2006/relationships/image" Target="../media/image4.jpeg" /><Relationship Id="rId20" Type="http://schemas.openxmlformats.org/officeDocument/2006/relationships/image" Target="../media/image30.jpeg" /><Relationship Id="rId21" Type="http://schemas.openxmlformats.org/officeDocument/2006/relationships/image" Target="../media/image3.jpeg" /><Relationship Id="rId3" Type="http://schemas.openxmlformats.org/officeDocument/2006/relationships/image" Target="../media/image5.jpeg" /><Relationship Id="rId4" Type="http://schemas.openxmlformats.org/officeDocument/2006/relationships/image" Target="../media/image14.jpeg" /><Relationship Id="rId5" Type="http://schemas.openxmlformats.org/officeDocument/2006/relationships/image" Target="../media/image15.png" /><Relationship Id="rId6" Type="http://schemas.openxmlformats.org/officeDocument/2006/relationships/image" Target="../media/image16.jpeg" /><Relationship Id="rId7" Type="http://schemas.openxmlformats.org/officeDocument/2006/relationships/image" Target="../media/image17.jpeg" /><Relationship Id="rId8" Type="http://schemas.openxmlformats.org/officeDocument/2006/relationships/image" Target="../media/image18.jpeg" /><Relationship Id="rId9" Type="http://schemas.openxmlformats.org/officeDocument/2006/relationships/image" Target="../media/image19.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3.jpe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4" name="Picture 3" descr="TS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32" y="-1"/>
            <a:ext cx="10030335" cy="7745413"/>
          </a:xfrm>
          <a:prstGeom prst="rect">
            <a:avLst/>
          </a:prstGeom>
        </p:spPr>
      </p:pic>
      <p:sp>
        <p:nvSpPr>
          <p:cNvPr id="5" name="Title 1"/>
          <p:cNvSpPr txBox="1"/>
          <p:nvPr/>
        </p:nvSpPr>
        <p:spPr>
          <a:xfrm>
            <a:off x="1" y="3108960"/>
            <a:ext cx="9932670" cy="3074670"/>
          </a:xfrm>
          <a:prstGeom prst="rect">
            <a:avLst/>
          </a:prstGeom>
        </p:spPr>
        <p:txBody>
          <a:bodyPr vert="horz" lIns="99798" tIns="49899" rIns="99798" bIns="49899" rtlCol="0" anchor="ctr">
            <a:normAutofit fontScale="55000" lnSpcReduction="20000"/>
          </a:bodyPr>
          <a:lstStyle>
            <a:lvl1pPr algn="ctr" defTabSz="498988" rtl="0" eaLnBrk="1" latinLnBrk="0" hangingPunct="1">
              <a:spcBef>
                <a:spcPct val="0"/>
              </a:spcBef>
              <a:buNone/>
              <a:defRPr sz="4800" kern="1200">
                <a:solidFill>
                  <a:schemeClr val="tx1"/>
                </a:solidFill>
                <a:latin typeface="+mj-lt"/>
                <a:ea typeface="+mj-ea"/>
                <a:cs typeface="+mj-cs"/>
              </a:defRPr>
            </a:lvl1pPr>
          </a:lstStyle>
          <a:p>
            <a:r>
              <a:rPr lang="tr-TR" sz="6600" b="1">
                <a:solidFill>
                  <a:srgbClr val="C00000"/>
                </a:solidFill>
              </a:rPr>
              <a:t>TÜRK STANDARDLARI ENSTİTÜSÜ</a:t>
            </a:r>
            <a:br>
              <a:rPr lang="tr-TR" sz="8000" b="1">
                <a:solidFill>
                  <a:srgbClr val="C00000"/>
                </a:solidFill>
              </a:rPr>
            </a:br>
            <a:r>
              <a:rPr lang="tr-TR" sz="6000" b="1">
                <a:solidFill>
                  <a:srgbClr val="C00000"/>
                </a:solidFill>
              </a:rPr>
              <a:t>MUAYENE GÖZETİM MERKEZİ </a:t>
            </a:r>
            <a:r>
              <a:rPr lang="tr-TR" sz="6000" b="1" smtClean="0">
                <a:solidFill>
                  <a:srgbClr val="C00000"/>
                </a:solidFill>
              </a:rPr>
              <a:t>BAŞKANLIĞI</a:t>
            </a:r>
            <a:br>
              <a:rPr lang="tr-TR" sz="6000" b="1">
                <a:solidFill>
                  <a:srgbClr val="C00000"/>
                </a:solidFill>
              </a:rPr>
            </a:br>
            <a:r>
              <a:rPr lang="tr-TR" sz="6000" b="1">
                <a:solidFill>
                  <a:srgbClr val="C00000"/>
                </a:solidFill>
              </a:rPr>
              <a:t>YURTİÇİ GÖZETİM </a:t>
            </a:r>
            <a:r>
              <a:rPr lang="tr-TR" sz="6000" b="1" smtClean="0">
                <a:solidFill>
                  <a:srgbClr val="C00000"/>
                </a:solidFill>
              </a:rPr>
              <a:t>MÜDÜRLÜĞÜ</a:t>
            </a:r>
          </a:p>
          <a:p>
            <a:endParaRPr lang="tr-TR" sz="6000" b="1" smtClean="0">
              <a:solidFill>
                <a:srgbClr val="C00000"/>
              </a:solidFill>
              <a:latin typeface="HelveticaNeueLT Std Blk"/>
              <a:cs typeface="HelveticaNeueLT Std Blk"/>
            </a:endParaRPr>
          </a:p>
          <a:p>
            <a:r>
              <a:rPr lang="tr-TR" sz="6000" b="1" smtClean="0">
                <a:solidFill>
                  <a:srgbClr val="C00000"/>
                </a:solidFill>
                <a:latin typeface="HelveticaNeueLT Std Blk"/>
                <a:cs typeface="HelveticaNeueLT Std Blk"/>
              </a:rPr>
              <a:t>Çocuk Oyun Alanları </a:t>
            </a:r>
          </a:p>
          <a:p>
            <a:r>
              <a:rPr lang="tr-TR" sz="6000" b="1" smtClean="0">
                <a:solidFill>
                  <a:srgbClr val="C00000"/>
                </a:solidFill>
                <a:latin typeface="HelveticaNeueLT Std Blk"/>
                <a:cs typeface="HelveticaNeueLT Std Blk"/>
              </a:rPr>
              <a:t>&amp;</a:t>
            </a:r>
          </a:p>
          <a:p>
            <a:r>
              <a:rPr lang="tr-TR" sz="6000" b="1" smtClean="0">
                <a:solidFill>
                  <a:srgbClr val="C00000"/>
                </a:solidFill>
                <a:latin typeface="HelveticaNeueLT Std Blk"/>
                <a:cs typeface="HelveticaNeueLT Std Blk"/>
              </a:rPr>
              <a:t> Dış Mekan Kondisyon Aletleri</a:t>
            </a:r>
            <a:endParaRPr lang="en-US" sz="6000">
              <a:latin typeface="HelveticaNeueLT Std Blk"/>
              <a:cs typeface="HelveticaNeueLT Std Blk"/>
            </a:endParaRPr>
          </a:p>
        </p:txBody>
      </p:sp>
    </p:spTree>
    <p:extLst>
      <p:ext uri="{BB962C8B-B14F-4D97-AF65-F5344CB8AC3E}">
        <p14:creationId val="1067144580"/>
      </p:ext>
    </p:extLst>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3"/>
          <a:stretch>
            <a:fillRect/>
          </a:stretch>
        </a:blipFill>
        <a:effectLst/>
      </p:bgPr>
    </p:bg>
    <p:spTree>
      <p:nvGrpSpPr>
        <p:cNvPr id="1" name=""/>
        <p:cNvGrpSpPr/>
        <p:nvPr/>
      </p:nvGrpSpPr>
      <p:grpSpPr>
        <a:xfrm>
          <a:off x="0" y="0"/>
          <a:ext cx="0" cy="0"/>
        </a:xfrm>
      </p:grpSpPr>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628" y="1656439"/>
            <a:ext cx="9266862" cy="5342936"/>
          </a:xfrm>
          <a:prstGeom prst="rect">
            <a:avLst/>
          </a:prstGeom>
        </p:spPr>
      </p:pic>
    </p:spTree>
    <p:extLst>
      <p:ext uri="{BB962C8B-B14F-4D97-AF65-F5344CB8AC3E}">
        <p14:creationId val="1343889846"/>
      </p:ext>
    </p:extLst>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2"/>
          <a:stretch>
            <a:fillRect/>
          </a:stretch>
        </a:blipFill>
        <a:effectLst/>
      </p:bgPr>
    </p:bg>
    <p:spTree>
      <p:nvGrpSpPr>
        <p:cNvPr id="1" name=""/>
        <p:cNvGrpSpPr/>
        <p:nvPr/>
      </p:nvGrpSpPr>
      <p:grpSpPr>
        <a:xfrm>
          <a:off x="0" y="0"/>
          <a:ext cx="0" cy="0"/>
        </a:xfrm>
      </p:grpSpPr>
      <p:sp>
        <p:nvSpPr>
          <p:cNvPr id="2" name="Title 1"/>
          <p:cNvSpPr>
            <a:spLocks noGrp="1"/>
          </p:cNvSpPr>
          <p:nvPr>
            <p:ph type="title"/>
          </p:nvPr>
        </p:nvSpPr>
        <p:spPr>
          <a:xfrm>
            <a:off x="486013" y="1674552"/>
            <a:ext cx="8748237" cy="1290902"/>
          </a:xfrm>
        </p:spPr>
        <p:txBody>
          <a:bodyPr>
            <a:normAutofit fontScale="90000"/>
          </a:bodyPr>
          <a:lstStyle/>
          <a:p>
            <a:r>
              <a:rPr lang="tr-TR" smtClean="0">
                <a:solidFill>
                  <a:srgbClr val="FF0000"/>
                </a:solidFill>
                <a:latin typeface="HelveticaNeueLT Std Med"/>
                <a:cs typeface="HelveticaNeueLT Std Med"/>
              </a:rPr>
              <a:t>YURTİÇİ GÖZETİM HİZMETLERİ</a:t>
            </a:r>
            <a:endParaRPr lang="en-US">
              <a:solidFill>
                <a:srgbClr val="FF0000"/>
              </a:solidFill>
              <a:latin typeface="HelveticaNeueLT Std Med"/>
              <a:cs typeface="HelveticaNeueLT Std Med"/>
            </a:endParaRPr>
          </a:p>
        </p:txBody>
      </p:sp>
      <p:sp>
        <p:nvSpPr>
          <p:cNvPr id="3" name="Content Placeholder 2"/>
          <p:cNvSpPr>
            <a:spLocks noGrp="1"/>
          </p:cNvSpPr>
          <p:nvPr>
            <p:ph idx="1"/>
          </p:nvPr>
        </p:nvSpPr>
        <p:spPr>
          <a:xfrm>
            <a:off x="357809" y="3029088"/>
            <a:ext cx="9134061" cy="4228773"/>
          </a:xfrm>
        </p:spPr>
        <p:txBody>
          <a:bodyPr>
            <a:normAutofit fontScale="92500" lnSpcReduction="10000"/>
          </a:bodyPr>
          <a:lstStyle/>
          <a:p>
            <a:pPr>
              <a:lnSpc>
                <a:spcPct val="125000"/>
              </a:lnSpc>
            </a:pPr>
            <a:r>
              <a:rPr lang="tr-TR" sz="2800" smtClean="0">
                <a:solidFill>
                  <a:schemeClr val="accent1">
                    <a:lumMod val="50000"/>
                  </a:schemeClr>
                </a:solidFill>
                <a:latin typeface="HelveticaNeueLT Std"/>
                <a:cs typeface="HelveticaNeueLT Std"/>
              </a:rPr>
              <a:t>Yükleme Öncesi Gözetim</a:t>
            </a:r>
          </a:p>
          <a:p>
            <a:pPr>
              <a:lnSpc>
                <a:spcPct val="125000"/>
              </a:lnSpc>
            </a:pPr>
            <a:r>
              <a:rPr lang="tr-TR" sz="2800" smtClean="0">
                <a:solidFill>
                  <a:schemeClr val="accent1">
                    <a:lumMod val="50000"/>
                  </a:schemeClr>
                </a:solidFill>
                <a:latin typeface="HelveticaNeueLT Std"/>
                <a:cs typeface="HelveticaNeueLT Std"/>
              </a:rPr>
              <a:t>Proje Kapsamlı Gözetim</a:t>
            </a:r>
          </a:p>
          <a:p>
            <a:pPr>
              <a:lnSpc>
                <a:spcPct val="125000"/>
              </a:lnSpc>
            </a:pPr>
            <a:r>
              <a:rPr lang="tr-TR" sz="2800" smtClean="0">
                <a:solidFill>
                  <a:schemeClr val="accent1">
                    <a:lumMod val="50000"/>
                  </a:schemeClr>
                </a:solidFill>
                <a:latin typeface="HelveticaNeueLT Std"/>
                <a:cs typeface="HelveticaNeueLT Std"/>
              </a:rPr>
              <a:t>Yenilenebilir Enerji (Sertifika Uygunluk Değerlendirmeleri)</a:t>
            </a:r>
          </a:p>
          <a:p>
            <a:pPr>
              <a:lnSpc>
                <a:spcPct val="125000"/>
              </a:lnSpc>
            </a:pPr>
            <a:r>
              <a:rPr lang="tr-TR" sz="2800" b="1" i="1" smtClean="0">
                <a:solidFill>
                  <a:srgbClr val="FF0000"/>
                </a:solidFill>
                <a:latin typeface="HelveticaNeueLT Std"/>
                <a:cs typeface="HelveticaNeueLT Std"/>
              </a:rPr>
              <a:t>Tedarikçi/Bayi Değerlendirme</a:t>
            </a:r>
          </a:p>
          <a:p>
            <a:pPr>
              <a:lnSpc>
                <a:spcPct val="125000"/>
              </a:lnSpc>
            </a:pPr>
            <a:r>
              <a:rPr lang="tr-TR" sz="2800" b="1" i="1" smtClean="0">
                <a:solidFill>
                  <a:srgbClr val="FF0000"/>
                </a:solidFill>
                <a:latin typeface="HelveticaNeueLT Std"/>
                <a:cs typeface="HelveticaNeueLT Std"/>
              </a:rPr>
              <a:t>Çocuk Oyun Alanları/ Dış Mekan Kondisyon Aletleri Denetimleri</a:t>
            </a:r>
          </a:p>
          <a:p>
            <a:pPr>
              <a:lnSpc>
                <a:spcPct val="125000"/>
              </a:lnSpc>
            </a:pPr>
            <a:r>
              <a:rPr lang="tr-TR" sz="2800" b="1" i="1" smtClean="0">
                <a:solidFill>
                  <a:srgbClr val="FF0000"/>
                </a:solidFill>
                <a:latin typeface="HelveticaNeueLT Std"/>
                <a:cs typeface="HelveticaNeueLT Std"/>
              </a:rPr>
              <a:t>Polimer ve </a:t>
            </a:r>
            <a:r>
              <a:rPr lang="tr-TR" sz="2800" b="1" i="1" err="1">
                <a:solidFill>
                  <a:srgbClr val="FF0000"/>
                </a:solidFill>
                <a:latin typeface="HelveticaNeueLT Std"/>
                <a:cs typeface="HelveticaNeueLT Std"/>
              </a:rPr>
              <a:t>K</a:t>
            </a:r>
            <a:r>
              <a:rPr lang="tr-TR" sz="2800" b="1" i="1" err="1" smtClean="0">
                <a:solidFill>
                  <a:srgbClr val="FF0000"/>
                </a:solidFill>
                <a:latin typeface="HelveticaNeueLT Std"/>
                <a:cs typeface="HelveticaNeueLT Std"/>
              </a:rPr>
              <a:t>ompozit Ürünlerin Muayene ve Gözetimi</a:t>
            </a:r>
          </a:p>
          <a:p>
            <a:pPr>
              <a:lnSpc>
                <a:spcPct val="125000"/>
              </a:lnSpc>
            </a:pPr>
            <a:r>
              <a:rPr lang="tr-TR" sz="2800" smtClean="0">
                <a:solidFill>
                  <a:schemeClr val="accent1">
                    <a:lumMod val="50000"/>
                  </a:schemeClr>
                </a:solidFill>
                <a:latin typeface="HelveticaNeueLT Std"/>
                <a:cs typeface="HelveticaNeueLT Std"/>
              </a:rPr>
              <a:t>Özel Gözetim / Deneylere Nezaret</a:t>
            </a:r>
          </a:p>
        </p:txBody>
      </p:sp>
    </p:spTree>
    <p:extLst>
      <p:ext uri="{BB962C8B-B14F-4D97-AF65-F5344CB8AC3E}">
        <p14:creationId val="540818380"/>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4"/>
          <a:stretch>
            <a:fillRect/>
          </a:stretch>
        </a:blipFill>
        <a:effectLst/>
      </p:bgPr>
    </p:bg>
    <p:spTree>
      <p:nvGrpSpPr>
        <p:cNvPr id="1" name=""/>
        <p:cNvGrpSpPr/>
        <p:nvPr/>
      </p:nvGrpSpPr>
      <p:grpSpPr>
        <a:xfrm>
          <a:off x="0" y="0"/>
          <a:ext cx="0" cy="0"/>
        </a:xfrm>
      </p:grpSpPr>
      <p:pic>
        <p:nvPicPr>
          <p:cNvPr id="4"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6054" y="7061200"/>
            <a:ext cx="5588148" cy="462595"/>
          </a:xfrm>
          <a:prstGeom prst="rect">
            <a:avLst/>
          </a:prstGeom>
        </p:spPr>
      </p:pic>
      <p:pic>
        <p:nvPicPr>
          <p:cNvPr id="5" name="Picture 4"/>
          <p:cNvPicPr>
            <a:picLocks noChangeAspect="1"/>
          </p:cNvPicPr>
          <p:nvPr/>
        </p:nvPicPr>
        <p:blipFill>
          <a:blip r:embed="rId3"/>
          <a:stretch>
            <a:fillRect/>
          </a:stretch>
        </p:blipFill>
        <p:spPr>
          <a:xfrm flipV="1">
            <a:off x="486013" y="6811438"/>
            <a:ext cx="8748237" cy="45742"/>
          </a:xfrm>
          <a:prstGeom prst="rect">
            <a:avLst/>
          </a:prstGeom>
        </p:spPr>
      </p:pic>
      <p:sp>
        <p:nvSpPr>
          <p:cNvPr id="13" name="Title 1"/>
          <p:cNvSpPr>
            <a:spLocks noGrp="1"/>
          </p:cNvSpPr>
          <p:nvPr>
            <p:ph type="title"/>
          </p:nvPr>
        </p:nvSpPr>
        <p:spPr>
          <a:xfrm>
            <a:off x="486013" y="1699972"/>
            <a:ext cx="8748237" cy="493551"/>
          </a:xfrm>
        </p:spPr>
        <p:txBody>
          <a:bodyPr>
            <a:normAutofit fontScale="90000"/>
          </a:bodyPr>
          <a:lstStyle/>
          <a:p>
            <a:r>
              <a:rPr lang="tr-TR" sz="3100" smtClean="0">
                <a:solidFill>
                  <a:srgbClr val="FF0000"/>
                </a:solidFill>
                <a:latin typeface="HelveticaNeueLT Std Med"/>
                <a:cs typeface="HelveticaNeueLT Std Med"/>
              </a:rPr>
              <a:t>ÇOCUK OYUN ALANLARININ  VE DIŞ MEKAN KONDİSYON ALETLERİ GÖZETİMİ</a:t>
            </a:r>
            <a:endParaRPr lang="en-US" sz="2200">
              <a:latin typeface="HelveticaNeueLT Std Med"/>
              <a:cs typeface="HelveticaNeueLT Std Med"/>
            </a:endParaRPr>
          </a:p>
        </p:txBody>
      </p:sp>
      <p:sp>
        <p:nvSpPr>
          <p:cNvPr id="6" name="Metin kutusu 5"/>
          <p:cNvSpPr txBox="1"/>
          <p:nvPr/>
        </p:nvSpPr>
        <p:spPr>
          <a:xfrm>
            <a:off x="986033" y="2506689"/>
            <a:ext cx="8103845" cy="4452501"/>
          </a:xfrm>
          <a:prstGeom prst="rect">
            <a:avLst/>
          </a:prstGeom>
          <a:noFill/>
        </p:spPr>
        <p:txBody>
          <a:bodyPr wrap="square" rtlCol="0">
            <a:spAutoFit/>
          </a:bodyPr>
          <a:lstStyle/>
          <a:p>
            <a:pPr algn="ctr" defTabSz="441804"/>
            <a:r>
              <a:rPr lang="tr-TR" sz="1771" b="1">
                <a:solidFill>
                  <a:prstClr val="black"/>
                </a:solidFill>
              </a:rPr>
              <a:t>Pazar Durumu</a:t>
            </a:r>
            <a:r>
              <a:rPr lang="tr-TR" sz="1771">
                <a:solidFill>
                  <a:prstClr val="black"/>
                </a:solidFill>
              </a:rPr>
              <a:t>: </a:t>
            </a:r>
          </a:p>
          <a:p>
            <a:pPr defTabSz="441804"/>
            <a:r>
              <a:rPr lang="tr-TR" sz="1771">
                <a:solidFill>
                  <a:prstClr val="black"/>
                </a:solidFill>
              </a:rPr>
              <a:t>81 ilde, yaklaşık </a:t>
            </a:r>
            <a:r>
              <a:rPr lang="tr-TR" sz="1771" smtClean="0">
                <a:solidFill>
                  <a:prstClr val="black"/>
                </a:solidFill>
              </a:rPr>
              <a:t>3500 </a:t>
            </a:r>
            <a:r>
              <a:rPr lang="tr-TR" sz="1771">
                <a:solidFill>
                  <a:prstClr val="black"/>
                </a:solidFill>
              </a:rPr>
              <a:t>belediye, İçişleri Bakanlığı </a:t>
            </a:r>
          </a:p>
          <a:p>
            <a:pPr defTabSz="441804"/>
            <a:endParaRPr lang="tr-TR" sz="1771">
              <a:solidFill>
                <a:prstClr val="black"/>
              </a:solidFill>
            </a:endParaRPr>
          </a:p>
          <a:p>
            <a:pPr algn="ctr" defTabSz="441804"/>
            <a:r>
              <a:rPr lang="tr-TR" sz="1771" b="1">
                <a:solidFill>
                  <a:prstClr val="black"/>
                </a:solidFill>
              </a:rPr>
              <a:t>Rakipler</a:t>
            </a:r>
            <a:r>
              <a:rPr lang="tr-TR" sz="1771">
                <a:solidFill>
                  <a:prstClr val="black"/>
                </a:solidFill>
              </a:rPr>
              <a:t>: </a:t>
            </a:r>
          </a:p>
          <a:p>
            <a:pPr defTabSz="441804"/>
            <a:r>
              <a:rPr lang="tr-TR" sz="1771">
                <a:solidFill>
                  <a:prstClr val="black"/>
                </a:solidFill>
              </a:rPr>
              <a:t>Yok</a:t>
            </a:r>
          </a:p>
          <a:p>
            <a:pPr defTabSz="441804"/>
            <a:endParaRPr lang="tr-TR" sz="1771">
              <a:solidFill>
                <a:prstClr val="black"/>
              </a:solidFill>
            </a:endParaRPr>
          </a:p>
          <a:p>
            <a:pPr algn="ctr" defTabSz="441804"/>
            <a:r>
              <a:rPr lang="tr-TR" sz="1771" b="1">
                <a:solidFill>
                  <a:prstClr val="black"/>
                </a:solidFill>
              </a:rPr>
              <a:t>Farklılaştığımız noktalar:</a:t>
            </a:r>
          </a:p>
          <a:p>
            <a:pPr defTabSz="441804"/>
            <a:r>
              <a:rPr lang="tr-TR" sz="1771">
                <a:solidFill>
                  <a:prstClr val="black"/>
                </a:solidFill>
              </a:rPr>
              <a:t>Kamu güvenilirliği, uygun ücret, yaygın hizmet ağı, sosyal sorumluluk</a:t>
            </a:r>
          </a:p>
          <a:p>
            <a:pPr defTabSz="441804"/>
            <a:endParaRPr lang="tr-TR" sz="1771">
              <a:solidFill>
                <a:prstClr val="black"/>
              </a:solidFill>
            </a:endParaRPr>
          </a:p>
          <a:p>
            <a:pPr algn="ctr" defTabSz="441804"/>
            <a:r>
              <a:rPr lang="tr-TR" sz="1771" b="1">
                <a:solidFill>
                  <a:prstClr val="black"/>
                </a:solidFill>
              </a:rPr>
              <a:t>Hizmetlerimiz</a:t>
            </a:r>
          </a:p>
          <a:p>
            <a:pPr defTabSz="441804"/>
            <a:r>
              <a:rPr lang="tr-TR" sz="1771">
                <a:solidFill>
                  <a:prstClr val="black"/>
                </a:solidFill>
              </a:rPr>
              <a:t>İlk kurulum, periyodik kontrol (TS EN 1176)</a:t>
            </a:r>
          </a:p>
          <a:p>
            <a:pPr algn="ctr" defTabSz="441804"/>
            <a:endParaRPr lang="tr-TR" sz="1771" b="1">
              <a:solidFill>
                <a:prstClr val="black"/>
              </a:solidFill>
            </a:endParaRPr>
          </a:p>
          <a:p>
            <a:pPr algn="ctr" defTabSz="441804"/>
            <a:r>
              <a:rPr lang="tr-TR" sz="1771" b="1">
                <a:solidFill>
                  <a:prstClr val="black"/>
                </a:solidFill>
              </a:rPr>
              <a:t>Hedef Kitle</a:t>
            </a:r>
          </a:p>
          <a:p>
            <a:pPr defTabSz="441804"/>
            <a:r>
              <a:rPr lang="tr-TR" sz="1771">
                <a:solidFill>
                  <a:prstClr val="black"/>
                </a:solidFill>
              </a:rPr>
              <a:t>Tüm Valilikler, İl Özel İdareler ve Mahalli İdareler</a:t>
            </a:r>
          </a:p>
          <a:p>
            <a:pPr defTabSz="441804"/>
            <a:endParaRPr lang="tr-TR" sz="1771">
              <a:solidFill>
                <a:prstClr val="black"/>
              </a:solidFill>
            </a:endParaRPr>
          </a:p>
          <a:p>
            <a:pPr defTabSz="441804"/>
            <a:endParaRPr lang="tr-TR" sz="1771">
              <a:solidFill>
                <a:prstClr val="black"/>
              </a:solidFill>
            </a:endParaRPr>
          </a:p>
        </p:txBody>
      </p:sp>
    </p:spTree>
    <p:extLst>
      <p:ext uri="{BB962C8B-B14F-4D97-AF65-F5344CB8AC3E}">
        <p14:creationId val="2366439251"/>
      </p:ext>
    </p:extLst>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9"/>
          <a:stretch>
            <a:fillRect/>
          </a:stretch>
        </a:blipFill>
        <a:effectLst/>
      </p:bgPr>
    </p:bg>
    <p:spTree>
      <p:nvGrpSpPr>
        <p:cNvPr id="1" name=""/>
        <p:cNvGrpSpPr/>
        <p:nvPr/>
      </p:nvGrpSpPr>
      <p:grpSpPr>
        <a:xfrm>
          <a:off x="0" y="0"/>
          <a:ext cx="0" cy="0"/>
        </a:xfrm>
      </p:grpSpPr>
      <p:pic>
        <p:nvPicPr>
          <p:cNvPr id="4"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6054" y="7061200"/>
            <a:ext cx="5588148" cy="462595"/>
          </a:xfrm>
          <a:prstGeom prst="rect">
            <a:avLst/>
          </a:prstGeom>
        </p:spPr>
      </p:pic>
      <p:pic>
        <p:nvPicPr>
          <p:cNvPr id="5" name="Picture 4"/>
          <p:cNvPicPr>
            <a:picLocks noChangeAspect="1"/>
          </p:cNvPicPr>
          <p:nvPr/>
        </p:nvPicPr>
        <p:blipFill>
          <a:blip r:embed="rId3"/>
          <a:stretch>
            <a:fillRect/>
          </a:stretch>
        </p:blipFill>
        <p:spPr>
          <a:xfrm flipV="1">
            <a:off x="486013" y="6811438"/>
            <a:ext cx="8748237" cy="45742"/>
          </a:xfrm>
          <a:prstGeom prst="rect">
            <a:avLst/>
          </a:prstGeom>
        </p:spPr>
      </p:pic>
      <p:sp>
        <p:nvSpPr>
          <p:cNvPr id="13" name="Title 1"/>
          <p:cNvSpPr>
            <a:spLocks noGrp="1"/>
          </p:cNvSpPr>
          <p:nvPr>
            <p:ph type="title"/>
          </p:nvPr>
        </p:nvSpPr>
        <p:spPr>
          <a:xfrm>
            <a:off x="486013" y="1699972"/>
            <a:ext cx="8748237" cy="493551"/>
          </a:xfrm>
        </p:spPr>
        <p:txBody>
          <a:bodyPr>
            <a:normAutofit fontScale="90000"/>
          </a:bodyPr>
          <a:lstStyle/>
          <a:p>
            <a:r>
              <a:rPr lang="tr-TR" sz="3100" smtClean="0">
                <a:solidFill>
                  <a:srgbClr val="FF0000"/>
                </a:solidFill>
                <a:latin typeface="HelveticaNeueLT Std Med"/>
                <a:cs typeface="HelveticaNeueLT Std Med"/>
              </a:rPr>
              <a:t>ÇOCUK OYUN ALANLARININ  VE DIŞ MEKAN KONDİSYON ALETLERİ GÖZETİMİ</a:t>
            </a:r>
            <a:endParaRPr lang="en-US" sz="2200">
              <a:latin typeface="HelveticaNeueLT Std Med"/>
              <a:cs typeface="HelveticaNeueLT Std Med"/>
            </a:endParaRPr>
          </a:p>
        </p:txBody>
      </p:sp>
      <p:graphicFrame>
        <p:nvGraphicFramePr>
          <p:cNvPr id="9" name="Diyagram 8"/>
          <p:cNvGraphicFramePr/>
          <p:nvPr>
            <p:extLst>
              <p:ext uri="{D42A27DB-BD31-4B8C-83A1-F6EECF244321}">
                <p14:modId val="1189738023"/>
              </p:ext>
            </p:extLst>
          </p:nvPr>
        </p:nvGraphicFramePr>
        <p:xfrm>
          <a:off x="836488" y="2912970"/>
          <a:ext cx="8343900" cy="2697480"/>
        </p:xfrm>
        <a:graphic>
          <a:graphicData uri="http://schemas.openxmlformats.org/drawingml/2006/diagram">
            <dgm:relIds xmlns:dgm="http://schemas.openxmlformats.org/drawingml/2006/diagram" r:dm="rId5" r:lo="rId6" r:qs="rId7" r:cs="rId8"/>
          </a:graphicData>
        </a:graphic>
      </p:graphicFrame>
    </p:spTree>
    <p:extLst>
      <p:ext uri="{BB962C8B-B14F-4D97-AF65-F5344CB8AC3E}">
        <p14:creationId val="4191227746"/>
      </p:ext>
    </p:extLst>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pic>
        <p:nvPicPr>
          <p:cNvPr id="4"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6054" y="7061200"/>
            <a:ext cx="5588148" cy="462595"/>
          </a:xfrm>
          <a:prstGeom prst="rect">
            <a:avLst/>
          </a:prstGeom>
        </p:spPr>
      </p:pic>
      <p:pic>
        <p:nvPicPr>
          <p:cNvPr id="5" name="Picture 4"/>
          <p:cNvPicPr>
            <a:picLocks noChangeAspect="1"/>
          </p:cNvPicPr>
          <p:nvPr/>
        </p:nvPicPr>
        <p:blipFill>
          <a:blip r:embed="rId3"/>
          <a:stretch>
            <a:fillRect/>
          </a:stretch>
        </p:blipFill>
        <p:spPr>
          <a:xfrm flipV="1">
            <a:off x="486013" y="6811438"/>
            <a:ext cx="8748237" cy="45742"/>
          </a:xfrm>
          <a:prstGeom prst="rect">
            <a:avLst/>
          </a:prstGeom>
        </p:spPr>
      </p:pic>
      <p:sp>
        <p:nvSpPr>
          <p:cNvPr id="10" name="İçerik Yer Tutucusu 5"/>
          <p:cNvSpPr>
            <a:spLocks noGrp="1"/>
          </p:cNvSpPr>
          <p:nvPr>
            <p:ph idx="1"/>
          </p:nvPr>
        </p:nvSpPr>
        <p:spPr>
          <a:xfrm>
            <a:off x="600313" y="2432304"/>
            <a:ext cx="8748236" cy="1449724"/>
          </a:xfrm>
        </p:spPr>
        <p:txBody>
          <a:bodyPr>
            <a:normAutofit fontScale="92500"/>
          </a:bodyPr>
          <a:lstStyle/>
          <a:p>
            <a:pPr marL="0" indent="0" algn="just">
              <a:buNone/>
            </a:pPr>
            <a:r>
              <a:rPr lang="tr-TR" sz="2400">
                <a:solidFill>
                  <a:schemeClr val="tx1">
                    <a:tint val="75000"/>
                  </a:schemeClr>
                </a:solidFill>
              </a:rPr>
              <a:t>İlk kurulum sonrasında ilgili İdarelerin kabul sürecinde Çocuk Oyun Alanı Elemanlarının TS EN 1176 serisi güvenlik kuralları ile ilgili standartların ön gördüğü, tasarım, risk, yaş grubu, montaj hususları çerçevesinde hazırlanan kontrol formlarına uygunluğun değerlendirilmesi</a:t>
            </a:r>
            <a:endParaRPr lang="tr-TR"/>
          </a:p>
          <a:p>
            <a:pPr marL="0" indent="0" algn="just">
              <a:buNone/>
            </a:pPr>
            <a:endParaRPr lang="tr-TR"/>
          </a:p>
          <a:p>
            <a:pPr marL="0" indent="0" algn="just">
              <a:buNone/>
            </a:pPr>
            <a:endParaRPr lang="tr-TR"/>
          </a:p>
        </p:txBody>
      </p:sp>
      <p:pic>
        <p:nvPicPr>
          <p:cNvPr id="11" name="Resim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1177442" y="3960545"/>
            <a:ext cx="3954627" cy="2744142"/>
          </a:xfrm>
          <a:prstGeom prst="rect">
            <a:avLst/>
          </a:prstGeom>
        </p:spPr>
      </p:pic>
      <p:pic>
        <p:nvPicPr>
          <p:cNvPr id="12" name="Resim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5949542" y="3484874"/>
            <a:ext cx="2684496" cy="3635839"/>
          </a:xfrm>
          <a:prstGeom prst="rect">
            <a:avLst/>
          </a:prstGeom>
        </p:spPr>
      </p:pic>
      <p:sp>
        <p:nvSpPr>
          <p:cNvPr id="13" name="Title 1"/>
          <p:cNvSpPr>
            <a:spLocks noGrp="1"/>
          </p:cNvSpPr>
          <p:nvPr>
            <p:ph type="title"/>
          </p:nvPr>
        </p:nvSpPr>
        <p:spPr>
          <a:xfrm>
            <a:off x="486013" y="1699972"/>
            <a:ext cx="8748237" cy="493551"/>
          </a:xfrm>
        </p:spPr>
        <p:txBody>
          <a:bodyPr>
            <a:normAutofit fontScale="90000"/>
          </a:bodyPr>
          <a:lstStyle/>
          <a:p>
            <a:r>
              <a:rPr lang="tr-TR" sz="3100" smtClean="0">
                <a:solidFill>
                  <a:srgbClr val="FF0000"/>
                </a:solidFill>
                <a:latin typeface="HelveticaNeueLT Std Med"/>
                <a:cs typeface="HelveticaNeueLT Std Med"/>
              </a:rPr>
              <a:t>ÇOCUK OYUN ALANLARININ GÖZETİMİ</a:t>
            </a:r>
            <a:endParaRPr lang="en-US" sz="2200">
              <a:latin typeface="HelveticaNeueLT Std Med"/>
              <a:cs typeface="HelveticaNeueLT Std Med"/>
            </a:endParaRPr>
          </a:p>
        </p:txBody>
      </p:sp>
    </p:spTree>
    <p:extLst>
      <p:ext uri="{BB962C8B-B14F-4D97-AF65-F5344CB8AC3E}">
        <p14:creationId val="715679048"/>
      </p:ext>
    </p:extLst>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6"/>
          <a:stretch>
            <a:fillRect/>
          </a:stretch>
        </a:blipFill>
        <a:effectLst/>
      </p:bgPr>
    </p:bg>
    <p:spTree>
      <p:nvGrpSpPr>
        <p:cNvPr id="1" name=""/>
        <p:cNvGrpSpPr/>
        <p:nvPr/>
      </p:nvGrpSpPr>
      <p:grpSpPr>
        <a:xfrm>
          <a:off x="0" y="0"/>
          <a:ext cx="0" cy="0"/>
        </a:xfrm>
      </p:grpSpPr>
      <p:pic>
        <p:nvPicPr>
          <p:cNvPr id="4"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6054" y="7061200"/>
            <a:ext cx="5588148" cy="462595"/>
          </a:xfrm>
          <a:prstGeom prst="rect">
            <a:avLst/>
          </a:prstGeom>
        </p:spPr>
      </p:pic>
      <p:pic>
        <p:nvPicPr>
          <p:cNvPr id="5" name="Picture 4"/>
          <p:cNvPicPr>
            <a:picLocks noChangeAspect="1"/>
          </p:cNvPicPr>
          <p:nvPr/>
        </p:nvPicPr>
        <p:blipFill>
          <a:blip r:embed="rId3"/>
          <a:stretch>
            <a:fillRect/>
          </a:stretch>
        </p:blipFill>
        <p:spPr>
          <a:xfrm flipV="1">
            <a:off x="486013" y="6811438"/>
            <a:ext cx="8748237" cy="45742"/>
          </a:xfrm>
          <a:prstGeom prst="rect">
            <a:avLst/>
          </a:prstGeom>
        </p:spPr>
      </p:pic>
      <p:sp>
        <p:nvSpPr>
          <p:cNvPr id="10" name="İçerik Yer Tutucusu 5"/>
          <p:cNvSpPr>
            <a:spLocks noGrp="1"/>
          </p:cNvSpPr>
          <p:nvPr>
            <p:ph idx="1"/>
          </p:nvPr>
        </p:nvSpPr>
        <p:spPr>
          <a:xfrm>
            <a:off x="578834" y="2332886"/>
            <a:ext cx="8748236" cy="1600730"/>
          </a:xfrm>
        </p:spPr>
        <p:txBody>
          <a:bodyPr>
            <a:normAutofit fontScale="92500"/>
          </a:bodyPr>
          <a:lstStyle/>
          <a:p>
            <a:pPr marL="0" indent="0" algn="just">
              <a:buNone/>
            </a:pPr>
            <a:r>
              <a:rPr lang="tr-TR" sz="2400">
                <a:solidFill>
                  <a:schemeClr val="tx1">
                    <a:tint val="75000"/>
                  </a:schemeClr>
                </a:solidFill>
              </a:rPr>
              <a:t>İlk kurulum sonrasında ilgili İdarelerin kabul sürecinde </a:t>
            </a:r>
            <a:r>
              <a:rPr lang="tr-TR" sz="2400" smtClean="0">
                <a:solidFill>
                  <a:schemeClr val="tx1">
                    <a:tint val="75000"/>
                  </a:schemeClr>
                </a:solidFill>
              </a:rPr>
              <a:t>Dış Mekan Kondisyon Aletlerinin </a:t>
            </a:r>
            <a:r>
              <a:rPr lang="tr-TR" sz="2400">
                <a:solidFill>
                  <a:schemeClr val="tx1">
                    <a:tint val="75000"/>
                  </a:schemeClr>
                </a:solidFill>
              </a:rPr>
              <a:t>TS EN </a:t>
            </a:r>
            <a:r>
              <a:rPr lang="tr-TR" sz="2400" smtClean="0">
                <a:solidFill>
                  <a:schemeClr val="tx1">
                    <a:tint val="75000"/>
                  </a:schemeClr>
                </a:solidFill>
              </a:rPr>
              <a:t>16630 güvenlik </a:t>
            </a:r>
            <a:r>
              <a:rPr lang="tr-TR" sz="2400">
                <a:solidFill>
                  <a:schemeClr val="tx1">
                    <a:tint val="75000"/>
                  </a:schemeClr>
                </a:solidFill>
              </a:rPr>
              <a:t>kuralları ile ilgili standartların ön gördüğü, tasarım, risk, </a:t>
            </a:r>
            <a:r>
              <a:rPr lang="tr-TR" sz="2400" smtClean="0">
                <a:solidFill>
                  <a:schemeClr val="tx1">
                    <a:tint val="75000"/>
                  </a:schemeClr>
                </a:solidFill>
              </a:rPr>
              <a:t>montaj </a:t>
            </a:r>
            <a:r>
              <a:rPr lang="tr-TR" sz="2400">
                <a:solidFill>
                  <a:schemeClr val="tx1">
                    <a:tint val="75000"/>
                  </a:schemeClr>
                </a:solidFill>
              </a:rPr>
              <a:t>hususları çerçevesinde hazırlanan kontrol formlarına </a:t>
            </a:r>
            <a:r>
              <a:rPr lang="tr-TR" sz="2400" smtClean="0">
                <a:solidFill>
                  <a:schemeClr val="tx1">
                    <a:tint val="75000"/>
                  </a:schemeClr>
                </a:solidFill>
              </a:rPr>
              <a:t>göre uygunluğun </a:t>
            </a:r>
            <a:r>
              <a:rPr lang="tr-TR" sz="2400">
                <a:solidFill>
                  <a:schemeClr val="tx1">
                    <a:tint val="75000"/>
                  </a:schemeClr>
                </a:solidFill>
              </a:rPr>
              <a:t>değerlendirilmesi</a:t>
            </a:r>
            <a:endParaRPr lang="tr-TR"/>
          </a:p>
          <a:p>
            <a:pPr marL="0" indent="0" algn="just">
              <a:buNone/>
            </a:pPr>
            <a:endParaRPr lang="tr-TR"/>
          </a:p>
          <a:p>
            <a:pPr marL="0" indent="0" algn="just">
              <a:buNone/>
            </a:pPr>
            <a:endParaRPr lang="tr-TR"/>
          </a:p>
        </p:txBody>
      </p:sp>
      <p:sp>
        <p:nvSpPr>
          <p:cNvPr id="13" name="Title 1"/>
          <p:cNvSpPr>
            <a:spLocks noGrp="1"/>
          </p:cNvSpPr>
          <p:nvPr>
            <p:ph type="title"/>
          </p:nvPr>
        </p:nvSpPr>
        <p:spPr>
          <a:xfrm>
            <a:off x="482437" y="1685737"/>
            <a:ext cx="8748237" cy="493551"/>
          </a:xfrm>
        </p:spPr>
        <p:txBody>
          <a:bodyPr>
            <a:normAutofit fontScale="90000"/>
          </a:bodyPr>
          <a:lstStyle/>
          <a:p>
            <a:r>
              <a:rPr lang="tr-TR" sz="3100" smtClean="0">
                <a:solidFill>
                  <a:srgbClr val="FF0000"/>
                </a:solidFill>
                <a:latin typeface="HelveticaNeueLT Std Med"/>
                <a:cs typeface="HelveticaNeueLT Std Med"/>
              </a:rPr>
              <a:t>DIŞ MEKAN KONDİSYON ALETLERİ GÖZETİMİ</a:t>
            </a:r>
            <a:endParaRPr lang="en-US" sz="2200">
              <a:latin typeface="HelveticaNeueLT Std Med"/>
              <a:cs typeface="HelveticaNeueLT Std Med"/>
            </a:endParaRPr>
          </a:p>
        </p:txBody>
      </p:sp>
      <p:pic>
        <p:nvPicPr>
          <p:cNvPr id="6" name="Resim 5"/>
          <p:cNvPicPr>
            <a:picLocks noChangeAspect="1"/>
          </p:cNvPicPr>
          <p:nvPr/>
        </p:nvPicPr>
        <p:blipFill>
          <a:blip r:embed="rId4"/>
          <a:stretch>
            <a:fillRect/>
          </a:stretch>
        </p:blipFill>
        <p:spPr>
          <a:xfrm>
            <a:off x="600313" y="3882028"/>
            <a:ext cx="4918744" cy="2725390"/>
          </a:xfrm>
          <a:prstGeom prst="rect">
            <a:avLst/>
          </a:prstGeom>
        </p:spPr>
      </p:pic>
      <p:pic>
        <p:nvPicPr>
          <p:cNvPr id="7" name="Resim 6"/>
          <p:cNvPicPr>
            <a:picLocks noChangeAspect="1"/>
          </p:cNvPicPr>
          <p:nvPr/>
        </p:nvPicPr>
        <p:blipFill>
          <a:blip r:embed="rId5"/>
          <a:stretch>
            <a:fillRect/>
          </a:stretch>
        </p:blipFill>
        <p:spPr>
          <a:xfrm>
            <a:off x="4856556" y="3882028"/>
            <a:ext cx="4377694" cy="2760633"/>
          </a:xfrm>
          <a:prstGeom prst="rect">
            <a:avLst/>
          </a:prstGeom>
        </p:spPr>
      </p:pic>
    </p:spTree>
    <p:extLst>
      <p:ext uri="{BB962C8B-B14F-4D97-AF65-F5344CB8AC3E}">
        <p14:creationId val="2727862167"/>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7"/>
          <a:stretch>
            <a:fillRect/>
          </a:stretch>
        </a:blipFill>
        <a:effectLst/>
      </p:bgPr>
    </p:bg>
    <p:spTree>
      <p:nvGrpSpPr>
        <p:cNvPr id="1" name=""/>
        <p:cNvGrpSpPr/>
        <p:nvPr/>
      </p:nvGrpSpPr>
      <p:grpSpPr>
        <a:xfrm>
          <a:off x="0" y="0"/>
          <a:ext cx="0" cy="0"/>
        </a:xfrm>
      </p:grpSpPr>
      <p:pic>
        <p:nvPicPr>
          <p:cNvPr id="4"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6054" y="7061200"/>
            <a:ext cx="5588148" cy="462595"/>
          </a:xfrm>
          <a:prstGeom prst="rect">
            <a:avLst/>
          </a:prstGeom>
        </p:spPr>
      </p:pic>
      <p:pic>
        <p:nvPicPr>
          <p:cNvPr id="5" name="Picture 4"/>
          <p:cNvPicPr>
            <a:picLocks noChangeAspect="1"/>
          </p:cNvPicPr>
          <p:nvPr/>
        </p:nvPicPr>
        <p:blipFill>
          <a:blip r:embed="rId3"/>
          <a:stretch>
            <a:fillRect/>
          </a:stretch>
        </p:blipFill>
        <p:spPr>
          <a:xfrm flipV="1">
            <a:off x="486013" y="6811438"/>
            <a:ext cx="8748237" cy="45742"/>
          </a:xfrm>
          <a:prstGeom prst="rect">
            <a:avLst/>
          </a:prstGeom>
        </p:spPr>
      </p:pic>
      <p:sp>
        <p:nvSpPr>
          <p:cNvPr id="13" name="Title 1"/>
          <p:cNvSpPr>
            <a:spLocks noGrp="1"/>
          </p:cNvSpPr>
          <p:nvPr>
            <p:ph type="title"/>
          </p:nvPr>
        </p:nvSpPr>
        <p:spPr>
          <a:xfrm>
            <a:off x="478250" y="1489271"/>
            <a:ext cx="8748237" cy="493551"/>
          </a:xfrm>
        </p:spPr>
        <p:txBody>
          <a:bodyPr>
            <a:normAutofit/>
          </a:bodyPr>
          <a:lstStyle/>
          <a:p>
            <a:r>
              <a:rPr lang="tr-TR" sz="2200" b="1" smtClean="0">
                <a:solidFill>
                  <a:srgbClr val="FF0000"/>
                </a:solidFill>
                <a:latin typeface="HelveticaNeueLT Std Med"/>
                <a:cs typeface="HelveticaNeueLT Std Med"/>
              </a:rPr>
              <a:t>MUAYENE GÖZETİM FAALİYETLERİ</a:t>
            </a:r>
            <a:endParaRPr lang="en-US" sz="2200" b="1">
              <a:solidFill>
                <a:srgbClr val="FF0000"/>
              </a:solidFill>
              <a:latin typeface="HelveticaNeueLT Std Med"/>
              <a:cs typeface="HelveticaNeueLT Std Med"/>
            </a:endParaRPr>
          </a:p>
        </p:txBody>
      </p:sp>
      <p:sp>
        <p:nvSpPr>
          <p:cNvPr id="9" name="İçerik Yer Tutucusu 5"/>
          <p:cNvSpPr>
            <a:spLocks noGrp="1"/>
          </p:cNvSpPr>
          <p:nvPr>
            <p:ph idx="1"/>
          </p:nvPr>
        </p:nvSpPr>
        <p:spPr>
          <a:xfrm>
            <a:off x="478250" y="1856367"/>
            <a:ext cx="8748236" cy="1792224"/>
          </a:xfrm>
        </p:spPr>
        <p:txBody>
          <a:bodyPr>
            <a:normAutofit lnSpcReduction="10000"/>
          </a:bodyPr>
          <a:lstStyle/>
          <a:p>
            <a:pPr marL="0" indent="0" algn="just">
              <a:buNone/>
            </a:pPr>
            <a:r>
              <a:rPr lang="tr-TR" sz="2400">
                <a:solidFill>
                  <a:schemeClr val="tx1">
                    <a:tint val="75000"/>
                  </a:schemeClr>
                </a:solidFill>
              </a:rPr>
              <a:t>Gözetim ve Muayene Kontrol Listelerine göre ölçüm cihazları ve mastarları kullanılarak TS EN 1176-1 </a:t>
            </a:r>
            <a:r>
              <a:rPr lang="tr-TR" sz="2400" smtClean="0">
                <a:solidFill>
                  <a:schemeClr val="tx1">
                    <a:tint val="75000"/>
                  </a:schemeClr>
                </a:solidFill>
              </a:rPr>
              <a:t>ve TS EN 16630 standartlarına göre </a:t>
            </a:r>
            <a:r>
              <a:rPr lang="tr-TR" sz="2400">
                <a:solidFill>
                  <a:schemeClr val="tx1">
                    <a:tint val="75000"/>
                  </a:schemeClr>
                </a:solidFill>
              </a:rPr>
              <a:t>“Yakalanma için deney yöntemleri” </a:t>
            </a:r>
            <a:r>
              <a:rPr lang="tr-TR" sz="2400" smtClean="0">
                <a:solidFill>
                  <a:schemeClr val="tx1">
                    <a:tint val="75000"/>
                  </a:schemeClr>
                </a:solidFill>
              </a:rPr>
              <a:t>ve güvenlik mesafeleri doğrultusunda </a:t>
            </a:r>
            <a:r>
              <a:rPr lang="tr-TR" sz="2400">
                <a:solidFill>
                  <a:schemeClr val="tx1">
                    <a:tint val="75000"/>
                  </a:schemeClr>
                </a:solidFill>
              </a:rPr>
              <a:t>kafa, boyun, göz, parmak yakalama ölçümleri uzmanlarımızca yapılır.</a:t>
            </a:r>
          </a:p>
          <a:p>
            <a:pPr marL="0" indent="0" algn="just">
              <a:buNone/>
            </a:pPr>
            <a:endParaRPr lang="tr-TR" sz="2400" smtClean="0">
              <a:solidFill>
                <a:schemeClr val="tx1">
                  <a:tint val="75000"/>
                </a:schemeClr>
              </a:solidFill>
            </a:endParaRPr>
          </a:p>
          <a:p>
            <a:pPr marL="0" lvl="0" indent="0" algn="just">
              <a:buNone/>
            </a:pPr>
            <a:endParaRPr lang="tr-TR"/>
          </a:p>
          <a:p>
            <a:pPr algn="just"/>
            <a:endParaRPr lang="tr-TR" smtClean="0"/>
          </a:p>
          <a:p>
            <a:pPr marL="0" indent="0" algn="just">
              <a:buNone/>
            </a:pPr>
            <a:endParaRPr lang="tr-TR"/>
          </a:p>
          <a:p>
            <a:pPr marL="0" indent="0" algn="just">
              <a:buNone/>
            </a:pPr>
            <a:endParaRPr lang="tr-TR"/>
          </a:p>
        </p:txBody>
      </p:sp>
      <p:pic>
        <p:nvPicPr>
          <p:cNvPr id="11" name="Resim 10"/>
          <p:cNvPicPr>
            <a:picLocks noChangeAspect="1"/>
          </p:cNvPicPr>
          <p:nvPr/>
        </p:nvPicPr>
        <p:blipFill>
          <a:blip r:embed="rId4"/>
          <a:stretch>
            <a:fillRect/>
          </a:stretch>
        </p:blipFill>
        <p:spPr>
          <a:xfrm>
            <a:off x="486013" y="3622322"/>
            <a:ext cx="2345359" cy="3189116"/>
          </a:xfrm>
          <a:prstGeom prst="rect">
            <a:avLst/>
          </a:prstGeom>
        </p:spPr>
      </p:pic>
      <p:pic>
        <p:nvPicPr>
          <p:cNvPr id="12" name="Resim 11"/>
          <p:cNvPicPr>
            <a:picLocks noChangeAspect="1"/>
          </p:cNvPicPr>
          <p:nvPr/>
        </p:nvPicPr>
        <p:blipFill>
          <a:blip r:embed="rId5"/>
          <a:stretch>
            <a:fillRect/>
          </a:stretch>
        </p:blipFill>
        <p:spPr>
          <a:xfrm>
            <a:off x="3337560" y="3619733"/>
            <a:ext cx="2770631" cy="3160746"/>
          </a:xfrm>
          <a:prstGeom prst="rect">
            <a:avLst/>
          </a:prstGeom>
        </p:spPr>
      </p:pic>
      <p:pic>
        <p:nvPicPr>
          <p:cNvPr id="14" name="Resim 13"/>
          <p:cNvPicPr>
            <a:picLocks noChangeAspect="1"/>
          </p:cNvPicPr>
          <p:nvPr/>
        </p:nvPicPr>
        <p:blipFill>
          <a:blip r:embed="rId6"/>
          <a:stretch>
            <a:fillRect/>
          </a:stretch>
        </p:blipFill>
        <p:spPr>
          <a:xfrm>
            <a:off x="6519022" y="3584898"/>
            <a:ext cx="2722990" cy="3195581"/>
          </a:xfrm>
          <a:prstGeom prst="rect">
            <a:avLst/>
          </a:prstGeom>
        </p:spPr>
      </p:pic>
    </p:spTree>
    <p:extLst>
      <p:ext uri="{BB962C8B-B14F-4D97-AF65-F5344CB8AC3E}">
        <p14:creationId val="151267437"/>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7"/>
          <a:stretch>
            <a:fillRect/>
          </a:stretch>
        </a:blipFill>
        <a:effectLst/>
      </p:bgPr>
    </p:bg>
    <p:spTree>
      <p:nvGrpSpPr>
        <p:cNvPr id="1" name=""/>
        <p:cNvGrpSpPr/>
        <p:nvPr/>
      </p:nvGrpSpPr>
      <p:grpSpPr>
        <a:xfrm>
          <a:off x="0" y="0"/>
          <a:ext cx="0" cy="0"/>
        </a:xfrm>
      </p:grpSpPr>
      <p:pic>
        <p:nvPicPr>
          <p:cNvPr id="4"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6054" y="7061200"/>
            <a:ext cx="5588148" cy="462595"/>
          </a:xfrm>
          <a:prstGeom prst="rect">
            <a:avLst/>
          </a:prstGeom>
        </p:spPr>
      </p:pic>
      <p:pic>
        <p:nvPicPr>
          <p:cNvPr id="5" name="Picture 4"/>
          <p:cNvPicPr>
            <a:picLocks noChangeAspect="1"/>
          </p:cNvPicPr>
          <p:nvPr/>
        </p:nvPicPr>
        <p:blipFill>
          <a:blip r:embed="rId3"/>
          <a:stretch>
            <a:fillRect/>
          </a:stretch>
        </p:blipFill>
        <p:spPr>
          <a:xfrm flipV="1">
            <a:off x="486013" y="6811438"/>
            <a:ext cx="8748237" cy="45742"/>
          </a:xfrm>
          <a:prstGeom prst="rect">
            <a:avLst/>
          </a:prstGeom>
        </p:spPr>
      </p:pic>
      <p:sp>
        <p:nvSpPr>
          <p:cNvPr id="13" name="Title 1"/>
          <p:cNvSpPr>
            <a:spLocks noGrp="1"/>
          </p:cNvSpPr>
          <p:nvPr>
            <p:ph type="title"/>
          </p:nvPr>
        </p:nvSpPr>
        <p:spPr>
          <a:xfrm>
            <a:off x="478250" y="1489271"/>
            <a:ext cx="8748237" cy="493551"/>
          </a:xfrm>
        </p:spPr>
        <p:txBody>
          <a:bodyPr>
            <a:normAutofit/>
          </a:bodyPr>
          <a:lstStyle/>
          <a:p>
            <a:r>
              <a:rPr lang="tr-TR" sz="2200" b="1" smtClean="0">
                <a:solidFill>
                  <a:srgbClr val="FF0000"/>
                </a:solidFill>
                <a:latin typeface="HelveticaNeueLT Std Med"/>
                <a:cs typeface="HelveticaNeueLT Std Med"/>
              </a:rPr>
              <a:t>MUAYENE GÖZETİM FAALİYETLERİ</a:t>
            </a:r>
            <a:endParaRPr lang="en-US" sz="2200" b="1">
              <a:solidFill>
                <a:srgbClr val="FF0000"/>
              </a:solidFill>
              <a:latin typeface="HelveticaNeueLT Std Med"/>
              <a:cs typeface="HelveticaNeueLT Std Med"/>
            </a:endParaRPr>
          </a:p>
        </p:txBody>
      </p:sp>
      <p:sp>
        <p:nvSpPr>
          <p:cNvPr id="9" name="İçerik Yer Tutucusu 5"/>
          <p:cNvSpPr>
            <a:spLocks noGrp="1"/>
          </p:cNvSpPr>
          <p:nvPr>
            <p:ph idx="1"/>
          </p:nvPr>
        </p:nvSpPr>
        <p:spPr>
          <a:xfrm>
            <a:off x="478250" y="1856367"/>
            <a:ext cx="8748236" cy="1792224"/>
          </a:xfrm>
        </p:spPr>
        <p:txBody>
          <a:bodyPr>
            <a:normAutofit lnSpcReduction="10000"/>
          </a:bodyPr>
          <a:lstStyle/>
          <a:p>
            <a:pPr marL="0" indent="0" algn="just">
              <a:buNone/>
            </a:pPr>
            <a:r>
              <a:rPr lang="tr-TR" sz="2400">
                <a:solidFill>
                  <a:schemeClr val="tx1">
                    <a:tint val="75000"/>
                  </a:schemeClr>
                </a:solidFill>
              </a:rPr>
              <a:t>Gözetim ve Muayene Kontrol Listelerine göre ölçüm cihazları ve mastarları kullanılarak TS EN 1176-1 </a:t>
            </a:r>
            <a:r>
              <a:rPr lang="tr-TR" sz="2400" smtClean="0">
                <a:solidFill>
                  <a:schemeClr val="tx1">
                    <a:tint val="75000"/>
                  </a:schemeClr>
                </a:solidFill>
              </a:rPr>
              <a:t>ve TS EN 16630 standartlarına göre </a:t>
            </a:r>
            <a:r>
              <a:rPr lang="tr-TR" sz="2400">
                <a:solidFill>
                  <a:schemeClr val="tx1">
                    <a:tint val="75000"/>
                  </a:schemeClr>
                </a:solidFill>
              </a:rPr>
              <a:t>“Yakalanma için deney yöntemleri” </a:t>
            </a:r>
            <a:r>
              <a:rPr lang="tr-TR" sz="2400" smtClean="0">
                <a:solidFill>
                  <a:schemeClr val="tx1">
                    <a:tint val="75000"/>
                  </a:schemeClr>
                </a:solidFill>
              </a:rPr>
              <a:t>ve güvenlik mesafeleri doğrultusunda </a:t>
            </a:r>
            <a:r>
              <a:rPr lang="tr-TR" sz="2400">
                <a:solidFill>
                  <a:schemeClr val="tx1">
                    <a:tint val="75000"/>
                  </a:schemeClr>
                </a:solidFill>
              </a:rPr>
              <a:t>kafa, boyun, göz, parmak yakalama ölçümleri uzmanlarımızca yapılır.</a:t>
            </a:r>
          </a:p>
          <a:p>
            <a:pPr marL="0" indent="0" algn="just">
              <a:buNone/>
            </a:pPr>
            <a:endParaRPr lang="tr-TR" sz="2400" smtClean="0">
              <a:solidFill>
                <a:schemeClr val="tx1">
                  <a:tint val="75000"/>
                </a:schemeClr>
              </a:solidFill>
            </a:endParaRPr>
          </a:p>
          <a:p>
            <a:pPr marL="0" lvl="0" indent="0" algn="just">
              <a:buNone/>
            </a:pPr>
            <a:endParaRPr lang="tr-TR"/>
          </a:p>
          <a:p>
            <a:pPr algn="just"/>
            <a:endParaRPr lang="tr-TR" smtClean="0"/>
          </a:p>
          <a:p>
            <a:pPr marL="0" indent="0" algn="just">
              <a:buNone/>
            </a:pPr>
            <a:endParaRPr lang="tr-TR"/>
          </a:p>
          <a:p>
            <a:pPr marL="0" indent="0" algn="just">
              <a:buNone/>
            </a:pPr>
            <a:endParaRPr lang="tr-TR"/>
          </a:p>
        </p:txBody>
      </p:sp>
      <p:pic>
        <p:nvPicPr>
          <p:cNvPr id="11" name="Resim 10"/>
          <p:cNvPicPr>
            <a:picLocks noChangeAspect="1"/>
          </p:cNvPicPr>
          <p:nvPr/>
        </p:nvPicPr>
        <p:blipFill>
          <a:blip r:embed="rId4"/>
          <a:stretch>
            <a:fillRect/>
          </a:stretch>
        </p:blipFill>
        <p:spPr>
          <a:xfrm>
            <a:off x="486013" y="3622322"/>
            <a:ext cx="2345359" cy="3189116"/>
          </a:xfrm>
          <a:prstGeom prst="rect">
            <a:avLst/>
          </a:prstGeom>
        </p:spPr>
      </p:pic>
      <p:pic>
        <p:nvPicPr>
          <p:cNvPr id="12" name="Resim 11"/>
          <p:cNvPicPr>
            <a:picLocks noChangeAspect="1"/>
          </p:cNvPicPr>
          <p:nvPr/>
        </p:nvPicPr>
        <p:blipFill>
          <a:blip r:embed="rId5"/>
          <a:stretch>
            <a:fillRect/>
          </a:stretch>
        </p:blipFill>
        <p:spPr>
          <a:xfrm>
            <a:off x="3337560" y="3619733"/>
            <a:ext cx="2770631" cy="3160746"/>
          </a:xfrm>
          <a:prstGeom prst="rect">
            <a:avLst/>
          </a:prstGeom>
        </p:spPr>
      </p:pic>
      <p:pic>
        <p:nvPicPr>
          <p:cNvPr id="14" name="Resim 13"/>
          <p:cNvPicPr>
            <a:picLocks noChangeAspect="1"/>
          </p:cNvPicPr>
          <p:nvPr/>
        </p:nvPicPr>
        <p:blipFill>
          <a:blip r:embed="rId6"/>
          <a:stretch>
            <a:fillRect/>
          </a:stretch>
        </p:blipFill>
        <p:spPr>
          <a:xfrm>
            <a:off x="6519022" y="3584898"/>
            <a:ext cx="2722990" cy="3195581"/>
          </a:xfrm>
          <a:prstGeom prst="rect">
            <a:avLst/>
          </a:prstGeom>
        </p:spPr>
      </p:pic>
    </p:spTree>
    <p:extLst>
      <p:ext uri="{BB962C8B-B14F-4D97-AF65-F5344CB8AC3E}">
        <p14:creationId val="1719402886"/>
      </p:ext>
    </p:ext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5"/>
          <a:stretch>
            <a:fillRect/>
          </a:stretch>
        </a:blipFill>
        <a:effectLst/>
      </p:bgPr>
    </p:bg>
    <p:spTree>
      <p:nvGrpSpPr>
        <p:cNvPr id="1" name=""/>
        <p:cNvGrpSpPr/>
        <p:nvPr/>
      </p:nvGrpSpPr>
      <p:grpSpPr>
        <a:xfrm>
          <a:off x="0" y="0"/>
          <a:ext cx="0" cy="0"/>
        </a:xfrm>
      </p:grpSpPr>
      <p:pic>
        <p:nvPicPr>
          <p:cNvPr id="4"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6054" y="7061200"/>
            <a:ext cx="5588148" cy="462595"/>
          </a:xfrm>
          <a:prstGeom prst="rect">
            <a:avLst/>
          </a:prstGeom>
        </p:spPr>
      </p:pic>
      <p:pic>
        <p:nvPicPr>
          <p:cNvPr id="5" name="Picture 4"/>
          <p:cNvPicPr>
            <a:picLocks noChangeAspect="1"/>
          </p:cNvPicPr>
          <p:nvPr/>
        </p:nvPicPr>
        <p:blipFill>
          <a:blip r:embed="rId3"/>
          <a:stretch>
            <a:fillRect/>
          </a:stretch>
        </p:blipFill>
        <p:spPr>
          <a:xfrm flipV="1">
            <a:off x="486013" y="6811438"/>
            <a:ext cx="8748237" cy="45742"/>
          </a:xfrm>
          <a:prstGeom prst="rect">
            <a:avLst/>
          </a:prstGeom>
        </p:spPr>
      </p:pic>
      <p:sp>
        <p:nvSpPr>
          <p:cNvPr id="15" name="Dikdörtgen 14"/>
          <p:cNvSpPr/>
          <p:nvPr/>
        </p:nvSpPr>
        <p:spPr>
          <a:xfrm>
            <a:off x="688932" y="2281298"/>
            <a:ext cx="8279703" cy="5201424"/>
          </a:xfrm>
          <a:prstGeom prst="rect">
            <a:avLst/>
          </a:prstGeom>
        </p:spPr>
        <p:txBody>
          <a:bodyPr wrap="square">
            <a:spAutoFit/>
          </a:bodyPr>
          <a:lstStyle/>
          <a:p>
            <a:pPr algn="just"/>
            <a:r>
              <a:rPr lang="tr-TR" sz="2400">
                <a:solidFill>
                  <a:schemeClr val="tx1">
                    <a:tint val="75000"/>
                  </a:schemeClr>
                </a:solidFill>
              </a:rPr>
              <a:t>Mahalli İdareler Genel Müdürlüğü ile şifahi gerçekleştirilen görüşmeler neticesinde Çocuk Oyun Alanlarının Gözetim faaliyetinin zorunlu mevzuat uygulaması haline gelmesi </a:t>
            </a:r>
            <a:r>
              <a:rPr lang="tr-TR" sz="2400" smtClean="0">
                <a:solidFill>
                  <a:schemeClr val="tx1">
                    <a:tint val="75000"/>
                  </a:schemeClr>
                </a:solidFill>
              </a:rPr>
              <a:t>için çalışmalar başlatılmış bu amaçla akreditasyon </a:t>
            </a:r>
            <a:r>
              <a:rPr lang="tr-TR" sz="2400">
                <a:solidFill>
                  <a:schemeClr val="tx1">
                    <a:tint val="75000"/>
                  </a:schemeClr>
                </a:solidFill>
              </a:rPr>
              <a:t>kapsamına dâhil </a:t>
            </a:r>
            <a:r>
              <a:rPr lang="tr-TR" sz="2400" smtClean="0">
                <a:solidFill>
                  <a:schemeClr val="tx1">
                    <a:tint val="75000"/>
                  </a:schemeClr>
                </a:solidFill>
              </a:rPr>
              <a:t>edilmiş ve TÜRKAK tarafından Akreditasyon Denetimi gerçekleştirilmiştir.</a:t>
            </a:r>
          </a:p>
          <a:p>
            <a:pPr algn="just"/>
            <a:endParaRPr lang="tr-TR" sz="2400">
              <a:solidFill>
                <a:schemeClr val="tx1">
                  <a:tint val="75000"/>
                </a:schemeClr>
              </a:solidFill>
            </a:endParaRPr>
          </a:p>
          <a:p>
            <a:pPr algn="just"/>
            <a:endParaRPr lang="tr-TR" sz="2400">
              <a:solidFill>
                <a:schemeClr val="tx1">
                  <a:tint val="75000"/>
                </a:schemeClr>
              </a:solidFill>
            </a:endParaRPr>
          </a:p>
          <a:p>
            <a:endParaRPr lang="tr-TR" smtClean="0">
              <a:latin typeface="Times New Roman" panose="02020603050405020304" pitchFamily="18" charset="0"/>
            </a:endParaRPr>
          </a:p>
          <a:p>
            <a:endParaRPr lang="tr-TR">
              <a:latin typeface="Times New Roman" panose="02020603050405020304" pitchFamily="18" charset="0"/>
            </a:endParaRPr>
          </a:p>
          <a:p>
            <a:endParaRPr lang="tr-TR" smtClean="0">
              <a:latin typeface="Times New Roman" panose="02020603050405020304" pitchFamily="18" charset="0"/>
            </a:endParaRPr>
          </a:p>
          <a:p>
            <a:endParaRPr lang="tr-TR">
              <a:latin typeface="Times New Roman" panose="02020603050405020304" pitchFamily="18" charset="0"/>
            </a:endParaRPr>
          </a:p>
          <a:p>
            <a:endParaRPr lang="tr-TR" smtClean="0">
              <a:latin typeface="Times New Roman" panose="02020603050405020304" pitchFamily="18" charset="0"/>
            </a:endParaRPr>
          </a:p>
          <a:p>
            <a:endParaRPr lang="tr-TR">
              <a:latin typeface="Times New Roman" panose="02020603050405020304" pitchFamily="18" charset="0"/>
            </a:endParaRPr>
          </a:p>
          <a:p>
            <a:endParaRPr lang="tr-TR"/>
          </a:p>
        </p:txBody>
      </p:sp>
      <p:pic>
        <p:nvPicPr>
          <p:cNvPr id="16" name="Resim 15"/>
          <p:cNvPicPr>
            <a:picLocks noChangeAspect="1"/>
          </p:cNvPicPr>
          <p:nvPr/>
        </p:nvPicPr>
        <p:blipFill>
          <a:blip r:embed="rId4"/>
          <a:stretch>
            <a:fillRect/>
          </a:stretch>
        </p:blipFill>
        <p:spPr>
          <a:xfrm>
            <a:off x="3407895" y="4521649"/>
            <a:ext cx="2628900" cy="1743075"/>
          </a:xfrm>
          <a:prstGeom prst="rect">
            <a:avLst/>
          </a:prstGeom>
        </p:spPr>
      </p:pic>
      <p:sp>
        <p:nvSpPr>
          <p:cNvPr id="17" name="Title 1"/>
          <p:cNvSpPr>
            <a:spLocks noGrp="1"/>
          </p:cNvSpPr>
          <p:nvPr>
            <p:ph type="title"/>
          </p:nvPr>
        </p:nvSpPr>
        <p:spPr>
          <a:xfrm>
            <a:off x="486013" y="1583727"/>
            <a:ext cx="8748237" cy="493551"/>
          </a:xfrm>
        </p:spPr>
        <p:txBody>
          <a:bodyPr>
            <a:normAutofit fontScale="90000"/>
          </a:bodyPr>
          <a:lstStyle/>
          <a:p>
            <a:r>
              <a:rPr lang="tr-TR" sz="3100" smtClean="0">
                <a:solidFill>
                  <a:srgbClr val="FF0000"/>
                </a:solidFill>
                <a:latin typeface="HelveticaNeueLT Std Med"/>
                <a:cs typeface="HelveticaNeueLT Std Med"/>
              </a:rPr>
              <a:t>ÇOCUK OYUN ALANLARININ GÖZETİMİ</a:t>
            </a:r>
            <a:endParaRPr lang="en-US" sz="2200">
              <a:latin typeface="HelveticaNeueLT Std Med"/>
              <a:cs typeface="HelveticaNeueLT Std Med"/>
            </a:endParaRPr>
          </a:p>
        </p:txBody>
      </p:sp>
    </p:spTree>
    <p:extLst>
      <p:ext uri="{BB962C8B-B14F-4D97-AF65-F5344CB8AC3E}">
        <p14:creationId val="2919280904"/>
      </p:ext>
    </p:extLst>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21"/>
          <a:stretch>
            <a:fillRect/>
          </a:stretch>
        </a:blipFill>
        <a:effectLst/>
      </p:bgPr>
    </p:bg>
    <p:spTree>
      <p:nvGrpSpPr>
        <p:cNvPr id="1" name=""/>
        <p:cNvGrpSpPr/>
        <p:nvPr/>
      </p:nvGrpSpPr>
      <p:grpSpPr>
        <a:xfrm>
          <a:off x="0" y="0"/>
          <a:ext cx="0" cy="0"/>
        </a:xfrm>
      </p:grpSpPr>
      <p:sp>
        <p:nvSpPr>
          <p:cNvPr id="2" name="Title 1"/>
          <p:cNvSpPr>
            <a:spLocks noGrp="1"/>
          </p:cNvSpPr>
          <p:nvPr>
            <p:ph type="title"/>
          </p:nvPr>
        </p:nvSpPr>
        <p:spPr>
          <a:xfrm>
            <a:off x="486013" y="1583727"/>
            <a:ext cx="8748237" cy="543247"/>
          </a:xfrm>
        </p:spPr>
        <p:txBody>
          <a:bodyPr>
            <a:normAutofit fontScale="90000"/>
          </a:bodyPr>
          <a:lstStyle/>
          <a:p>
            <a:r>
              <a:rPr lang="tr-TR" sz="3100" smtClean="0">
                <a:solidFill>
                  <a:srgbClr val="FF0000"/>
                </a:solidFill>
                <a:latin typeface="HelveticaNeueLT Std Med"/>
                <a:cs typeface="HelveticaNeueLT Std Med"/>
              </a:rPr>
              <a:t>REFERANSLARIMIZ</a:t>
            </a:r>
            <a:endParaRPr lang="en-US" sz="2200">
              <a:latin typeface="HelveticaNeueLT Std Med"/>
              <a:cs typeface="HelveticaNeueLT Std Med"/>
            </a:endParaRPr>
          </a:p>
        </p:txBody>
      </p:sp>
      <p:pic>
        <p:nvPicPr>
          <p:cNvPr id="4"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6054" y="7061200"/>
            <a:ext cx="5588148" cy="462595"/>
          </a:xfrm>
          <a:prstGeom prst="rect">
            <a:avLst/>
          </a:prstGeom>
        </p:spPr>
      </p:pic>
      <p:pic>
        <p:nvPicPr>
          <p:cNvPr id="5" name="Picture 4"/>
          <p:cNvPicPr>
            <a:picLocks noChangeAspect="1"/>
          </p:cNvPicPr>
          <p:nvPr/>
        </p:nvPicPr>
        <p:blipFill>
          <a:blip r:embed="rId3"/>
          <a:stretch>
            <a:fillRect/>
          </a:stretch>
        </p:blipFill>
        <p:spPr>
          <a:xfrm flipV="1">
            <a:off x="486013" y="6811438"/>
            <a:ext cx="8748237" cy="45742"/>
          </a:xfrm>
          <a:prstGeom prst="rect">
            <a:avLst/>
          </a:prstGeom>
        </p:spPr>
      </p:pic>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2824" y="3762179"/>
            <a:ext cx="938696" cy="938696"/>
          </a:xfrm>
          <a:prstGeom prst="rect">
            <a:avLst/>
          </a:prstGeom>
        </p:spPr>
      </p:pic>
      <p:pic>
        <p:nvPicPr>
          <p:cNvPr id="8" name="Resim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8500" y="2550897"/>
            <a:ext cx="730097" cy="730097"/>
          </a:xfrm>
          <a:prstGeom prst="rect">
            <a:avLst/>
          </a:prstGeom>
        </p:spPr>
      </p:pic>
      <p:pic>
        <p:nvPicPr>
          <p:cNvPr id="9" name="Resim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53669" y="2595290"/>
            <a:ext cx="932989" cy="932989"/>
          </a:xfrm>
          <a:prstGeom prst="rect">
            <a:avLst/>
          </a:prstGeom>
        </p:spPr>
      </p:pic>
      <p:pic>
        <p:nvPicPr>
          <p:cNvPr id="10" name="Resim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22966" y="2697882"/>
            <a:ext cx="750957" cy="746785"/>
          </a:xfrm>
          <a:prstGeom prst="rect">
            <a:avLst/>
          </a:prstGeom>
        </p:spPr>
      </p:pic>
      <p:pic>
        <p:nvPicPr>
          <p:cNvPr id="11" name="Resim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22623" y="5177938"/>
            <a:ext cx="1017963" cy="559046"/>
          </a:xfrm>
          <a:prstGeom prst="rect">
            <a:avLst/>
          </a:prstGeom>
        </p:spPr>
      </p:pic>
      <p:pic>
        <p:nvPicPr>
          <p:cNvPr id="12" name="Resim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80737" y="5087757"/>
            <a:ext cx="739408" cy="739408"/>
          </a:xfrm>
          <a:prstGeom prst="rect">
            <a:avLst/>
          </a:prstGeom>
        </p:spPr>
      </p:pic>
      <p:pic>
        <p:nvPicPr>
          <p:cNvPr id="13" name="Resim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79045" y="2687274"/>
            <a:ext cx="749020" cy="749020"/>
          </a:xfrm>
          <a:prstGeom prst="rect">
            <a:avLst/>
          </a:prstGeom>
        </p:spPr>
      </p:pic>
      <p:pic>
        <p:nvPicPr>
          <p:cNvPr id="14" name="Resim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84587" y="2672045"/>
            <a:ext cx="745795" cy="745795"/>
          </a:xfrm>
          <a:prstGeom prst="rect">
            <a:avLst/>
          </a:prstGeom>
        </p:spPr>
      </p:pic>
      <p:pic>
        <p:nvPicPr>
          <p:cNvPr id="15" name="Resim 1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50441" y="2687274"/>
            <a:ext cx="1191097" cy="706718"/>
          </a:xfrm>
          <a:prstGeom prst="rect">
            <a:avLst/>
          </a:prstGeom>
        </p:spPr>
      </p:pic>
      <p:pic>
        <p:nvPicPr>
          <p:cNvPr id="16" name="Resim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61838" y="3739168"/>
            <a:ext cx="1085485" cy="831074"/>
          </a:xfrm>
          <a:prstGeom prst="rect">
            <a:avLst/>
          </a:prstGeom>
        </p:spPr>
      </p:pic>
      <p:pic>
        <p:nvPicPr>
          <p:cNvPr id="17" name="Resim 1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822623" y="3957300"/>
            <a:ext cx="1114286" cy="835715"/>
          </a:xfrm>
          <a:prstGeom prst="rect">
            <a:avLst/>
          </a:prstGeom>
        </p:spPr>
      </p:pic>
      <p:pic>
        <p:nvPicPr>
          <p:cNvPr id="18" name="Resim 1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185674" y="5077682"/>
            <a:ext cx="971921" cy="709867"/>
          </a:xfrm>
          <a:prstGeom prst="rect">
            <a:avLst/>
          </a:prstGeom>
        </p:spPr>
      </p:pic>
      <p:pic>
        <p:nvPicPr>
          <p:cNvPr id="19" name="Resim 1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750125" y="3690705"/>
            <a:ext cx="837073" cy="985776"/>
          </a:xfrm>
          <a:prstGeom prst="rect">
            <a:avLst/>
          </a:prstGeom>
        </p:spPr>
      </p:pic>
      <p:pic>
        <p:nvPicPr>
          <p:cNvPr id="20" name="Resim 1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305015" y="5141132"/>
            <a:ext cx="1272052" cy="954039"/>
          </a:xfrm>
          <a:prstGeom prst="rect">
            <a:avLst/>
          </a:prstGeom>
        </p:spPr>
      </p:pic>
      <p:pic>
        <p:nvPicPr>
          <p:cNvPr id="21" name="Resim 20"/>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245052" y="5103066"/>
            <a:ext cx="654727" cy="938568"/>
          </a:xfrm>
          <a:prstGeom prst="rect">
            <a:avLst/>
          </a:prstGeom>
        </p:spPr>
      </p:pic>
      <p:pic>
        <p:nvPicPr>
          <p:cNvPr id="22" name="Resim 21"/>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033851" y="3690705"/>
            <a:ext cx="954039" cy="954039"/>
          </a:xfrm>
          <a:prstGeom prst="rect">
            <a:avLst/>
          </a:prstGeom>
        </p:spPr>
      </p:pic>
      <p:pic>
        <p:nvPicPr>
          <p:cNvPr id="23" name="Resim 22"/>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200383" y="4904208"/>
            <a:ext cx="1056816" cy="1056816"/>
          </a:xfrm>
          <a:prstGeom prst="rect">
            <a:avLst/>
          </a:prstGeom>
        </p:spPr>
      </p:pic>
    </p:spTree>
    <p:extLst>
      <p:ext uri="{BB962C8B-B14F-4D97-AF65-F5344CB8AC3E}">
        <p14:creationId val="3438883585"/>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rotWithShape="1">
          <a:blip r:embed="rId4"/>
          <a:stretch>
            <a:fillRect/>
          </a:stretch>
        </a:blipFill>
        <a:effectLst/>
      </p:bgPr>
    </p:bg>
    <p:spTree>
      <p:nvGrpSpPr>
        <p:cNvPr id="1" name=""/>
        <p:cNvGrpSpPr/>
        <p:nvPr/>
      </p:nvGrpSpPr>
      <p:grpSpPr>
        <a:xfrm>
          <a:off x="0" y="0"/>
          <a:ext cx="0" cy="0"/>
        </a:xfrm>
      </p:grpSpPr>
      <p:pic>
        <p:nvPicPr>
          <p:cNvPr id="4"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6054" y="7061200"/>
            <a:ext cx="5588148" cy="462595"/>
          </a:xfrm>
          <a:prstGeom prst="rect">
            <a:avLst/>
          </a:prstGeom>
        </p:spPr>
      </p:pic>
      <p:pic>
        <p:nvPicPr>
          <p:cNvPr id="5" name="Picture 4"/>
          <p:cNvPicPr>
            <a:picLocks noChangeAspect="1"/>
          </p:cNvPicPr>
          <p:nvPr/>
        </p:nvPicPr>
        <p:blipFill>
          <a:blip r:embed="rId3"/>
          <a:stretch>
            <a:fillRect/>
          </a:stretch>
        </p:blipFill>
        <p:spPr>
          <a:xfrm flipV="1">
            <a:off x="486013" y="6811438"/>
            <a:ext cx="8748237" cy="45742"/>
          </a:xfrm>
          <a:prstGeom prst="rect">
            <a:avLst/>
          </a:prstGeom>
        </p:spPr>
      </p:pic>
      <p:sp>
        <p:nvSpPr>
          <p:cNvPr id="24" name="Title 1"/>
          <p:cNvSpPr txBox="1"/>
          <p:nvPr/>
        </p:nvSpPr>
        <p:spPr>
          <a:xfrm>
            <a:off x="729020" y="4228988"/>
            <a:ext cx="8262224" cy="1660244"/>
          </a:xfrm>
          <a:prstGeom prst="rect">
            <a:avLst/>
          </a:prstGeom>
        </p:spPr>
        <p:txBody>
          <a:bodyPr vert="horz" lIns="99798" tIns="49899" rIns="99798" bIns="49899" rtlCol="0" anchor="ctr">
            <a:normAutofit/>
          </a:bodyPr>
          <a:lstStyle>
            <a:lvl1pPr algn="ctr" defTabSz="498988" rtl="0" eaLnBrk="1" latinLnBrk="0" hangingPunct="1">
              <a:spcBef>
                <a:spcPct val="0"/>
              </a:spcBef>
              <a:buNone/>
              <a:defRPr sz="4800" kern="1200">
                <a:solidFill>
                  <a:schemeClr val="tx1"/>
                </a:solidFill>
                <a:latin typeface="+mj-lt"/>
                <a:ea typeface="+mj-ea"/>
                <a:cs typeface="+mj-cs"/>
              </a:defRPr>
            </a:lvl1pPr>
          </a:lstStyle>
          <a:p>
            <a:r>
              <a:rPr lang="en-US" sz="6000">
                <a:latin typeface="HelveticaNeueLT Std Blk"/>
                <a:cs typeface="HelveticaNeueLT Std Blk"/>
              </a:rPr>
              <a:t>TEŞEKKÜRLER</a:t>
            </a:r>
          </a:p>
        </p:txBody>
      </p:sp>
    </p:spTree>
    <p:extLst>
      <p:ext uri="{BB962C8B-B14F-4D97-AF65-F5344CB8AC3E}">
        <p14:creationId val="4126227395"/>
      </p:ext>
    </p:extLst>
  </p:cSld>
  <p:clrMapOvr>
    <a:masterClrMapping/>
  </p:clrMapOvr>
  <p:transition/>
  <p:timing/>
</p:sld>
</file>

<file path=ppt/tags/tag1.xml><?xml version="1.0" encoding="utf-8"?>
<p:tagLst xmlns:p="http://schemas.openxmlformats.org/presentationml/2006/main">
  <p:tag name="AS_NET" val="4.0.30319.42000"/>
  <p:tag name="AS_OS" val="Microsoft Windows NT 10.0.17763.0"/>
  <p:tag name="AS_RELEASE_DATE" val="2026.03.14"/>
  <p:tag name="AS_TITLE" val="Aspose.Slides for .NET 4.6.2"/>
  <p:tag name="AS_VERSION" val="26.3"/>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docProps/app.xml><?xml version="1.0" encoding="utf-8"?>
<Properties xmlns:vt="http://schemas.openxmlformats.org/officeDocument/2006/docPropsVTypes" xmlns="http://schemas.openxmlformats.org/officeDocument/2006/extended-properties">
  <Company>ARIT5</Company>
  <PresentationFormat>Özel</PresentationFormat>
  <Paragraphs>39</Paragraphs>
  <Slides>12</Slides>
  <Notes>0</Notes>
  <TotalTime>1500</TotalTime>
  <HiddenSlides>0</HiddenSlides>
  <MMClips>0</MMClips>
  <ScaleCrop>0</ScaleCrop>
  <HeadingPairs>
    <vt:vector baseType="variant" size="6">
      <vt:variant>
        <vt:lpstr>Fonts Used</vt:lpstr>
      </vt:variant>
      <vt:variant>
        <vt:i4>6</vt:i4>
      </vt:variant>
      <vt:variant>
        <vt:lpstr>Theme</vt:lpstr>
      </vt:variant>
      <vt:variant>
        <vt:i4>1</vt:i4>
      </vt:variant>
      <vt:variant>
        <vt:lpstr>Slide Titles</vt:lpstr>
      </vt:variant>
      <vt:variant>
        <vt:i4>12</vt:i4>
      </vt:variant>
    </vt:vector>
  </HeadingPairs>
  <TitlesOfParts>
    <vt:vector baseType="lpstr" size="19">
      <vt:lpstr>Arial</vt:lpstr>
      <vt:lpstr>Calibri</vt:lpstr>
      <vt:lpstr>HelveticaNeueLT Std Blk</vt:lpstr>
      <vt:lpstr>HelveticaNeueLT Std Med</vt:lpstr>
      <vt:lpstr>HelveticaNeueLT Std</vt:lpstr>
      <vt:lpstr>Times New Roman</vt:lpstr>
      <vt:lpstr>Office Theme</vt:lpstr>
      <vt:lpstr>PowerPoint Presentation</vt:lpstr>
      <vt:lpstr>PowerPoint Presentation</vt:lpstr>
      <vt:lpstr>YURTİÇİ GÖZETİM HİZMETLERİ</vt:lpstr>
      <vt:lpstr>ÇOCUK OYUN ALANLARININ  VE DIŞ MEKAN KONDİSYON ALETLERİ GÖZETİMİ</vt:lpstr>
      <vt:lpstr>ÇOCUK OYUN ALANLARININ  VE DIŞ MEKAN KONDİSYON ALETLERİ GÖZETİMİ</vt:lpstr>
      <vt:lpstr>ÇOCUK OYUN ALANLARININ GÖZETİMİ</vt:lpstr>
      <vt:lpstr>DIŞ MEKAN KONDİSYON ALETLERİ GÖZETİMİ</vt:lpstr>
      <vt:lpstr>MUAYENE GÖZETİM FAALİYETLERİ</vt:lpstr>
      <vt:lpstr>MUAYENE GÖZETİM FAALİYETLERİ</vt:lpstr>
      <vt:lpstr>ÇOCUK OYUN ALANLARININ GÖZETİMİ</vt:lpstr>
      <vt:lpstr>REFERANSLARIMIZ</vt:lpstr>
      <vt:lpstr>PowerPoint Presentation</vt:lpstr>
    </vt:vector>
  </TitlesOfParts>
  <LinksUpToDate>0</LinksUpToDate>
  <SharedDoc>0</SharedDoc>
  <HyperlinksChanged>0</HyperlinksChanged>
  <Application>Aspose.Slides for .NET</Application>
  <AppVersion>26.0300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title>HOŞGELDİNİZ</dc:title>
  <dc:creator>ARTI5 MEDYA TANITIM</dc:creator>
  <cp:lastModifiedBy>Fatih TAŞKIN</cp:lastModifiedBy>
  <cp:revision>124</cp:revision>
  <dcterms:created xsi:type="dcterms:W3CDTF">2016-06-06T07:35:10Z</dcterms:created>
  <dcterms:modified xsi:type="dcterms:W3CDTF">2026-10-29T01:36:22Z</dcterms:modified>
</cp:coreProperties>
</file>